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6" r:id="rId4"/>
    <p:sldMasterId id="2147483717" r:id="rId5"/>
  </p:sldMasterIdLst>
  <p:notesMasterIdLst>
    <p:notesMasterId r:id="rId7"/>
  </p:notesMasterIdLst>
  <p:sldIdLst>
    <p:sldId id="260" r:id="rId6"/>
  </p:sldIdLst>
  <p:sldSz cx="9144000" cy="5143500" type="screen16x9"/>
  <p:notesSz cx="6797675" cy="987425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Georgia" panose="02040502050405020303" pitchFamily="18" charset="0"/>
      <p:regular r:id="rId14"/>
      <p:bold r:id="rId15"/>
      <p:italic r:id="rId16"/>
      <p:boldItalic r:id="rId17"/>
    </p:embeddedFont>
    <p:embeddedFont>
      <p:font typeface="Gill Sans" panose="020B0604020202020204" charset="0"/>
      <p:regular r:id="rId18"/>
      <p:bold r:id="rId19"/>
    </p:embeddedFont>
    <p:embeddedFont>
      <p:font typeface="Helvetica Neue" panose="020B0604020202020204" charset="0"/>
      <p:regular r:id="rId20"/>
      <p:bold r:id="rId21"/>
      <p:italic r:id="rId22"/>
      <p:boldItalic r:id="rId23"/>
    </p:embeddedFont>
    <p:embeddedFont>
      <p:font typeface="Helvetica Neue Light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a Magnusso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600DFD-E917-4F2E-8C96-E9BD1E9A1603}" v="1" dt="2022-12-07T15:30:42.822"/>
    <p1510:client id="{9C87643A-AE83-B2A9-F99B-02FA6CCEEAF8}" v="13" dt="2022-12-13T14:34:40.6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654" autoAdjust="0"/>
    <p:restoredTop sz="92713" autoAdjust="0"/>
  </p:normalViewPr>
  <p:slideViewPr>
    <p:cSldViewPr snapToGrid="0">
      <p:cViewPr varScale="1">
        <p:scale>
          <a:sx n="121" d="100"/>
          <a:sy n="121" d="100"/>
        </p:scale>
        <p:origin x="108" y="2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customXml" Target="../customXml/item3.xml"/><Relationship Id="rId21" Type="http://schemas.openxmlformats.org/officeDocument/2006/relationships/font" Target="fonts/font14.fntdata"/><Relationship Id="rId34" Type="http://schemas.microsoft.com/office/2015/10/relationships/revisionInfo" Target="revisionInfo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commentAuthors" Target="commentAuthor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viewProps" Target="viewProps.xml"/><Relationship Id="rId8" Type="http://schemas.openxmlformats.org/officeDocument/2006/relationships/font" Target="fonts/font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ina Rehnström" userId="6a55b048-8f70-4b2b-be38-5d8e565efced" providerId="ADAL" clId="{53600DFD-E917-4F2E-8C96-E9BD1E9A1603}"/>
    <pc:docChg chg="modSld">
      <pc:chgData name="Carina Rehnström" userId="6a55b048-8f70-4b2b-be38-5d8e565efced" providerId="ADAL" clId="{53600DFD-E917-4F2E-8C96-E9BD1E9A1603}" dt="2022-12-07T15:39:53.900" v="218" actId="692"/>
      <pc:docMkLst>
        <pc:docMk/>
      </pc:docMkLst>
      <pc:sldChg chg="modSp mod setBg">
        <pc:chgData name="Carina Rehnström" userId="6a55b048-8f70-4b2b-be38-5d8e565efced" providerId="ADAL" clId="{53600DFD-E917-4F2E-8C96-E9BD1E9A1603}" dt="2022-12-07T15:39:53.900" v="218" actId="692"/>
        <pc:sldMkLst>
          <pc:docMk/>
          <pc:sldMk cId="0" sldId="260"/>
        </pc:sldMkLst>
        <pc:spChg chg="mod ord">
          <ac:chgData name="Carina Rehnström" userId="6a55b048-8f70-4b2b-be38-5d8e565efced" providerId="ADAL" clId="{53600DFD-E917-4F2E-8C96-E9BD1E9A1603}" dt="2022-12-07T15:39:34.842" v="215" actId="166"/>
          <ac:spMkLst>
            <pc:docMk/>
            <pc:sldMk cId="0" sldId="260"/>
            <ac:spMk id="85" creationId="{38549B9B-8CB2-37CD-F3C2-5023E09A3AC4}"/>
          </ac:spMkLst>
        </pc:spChg>
        <pc:spChg chg="mod">
          <ac:chgData name="Carina Rehnström" userId="6a55b048-8f70-4b2b-be38-5d8e565efced" providerId="ADAL" clId="{53600DFD-E917-4F2E-8C96-E9BD1E9A1603}" dt="2022-12-07T15:38:00.172" v="123" actId="1037"/>
          <ac:spMkLst>
            <pc:docMk/>
            <pc:sldMk cId="0" sldId="260"/>
            <ac:spMk id="334" creationId="{00000000-0000-0000-0000-000000000000}"/>
          </ac:spMkLst>
        </pc:spChg>
        <pc:spChg chg="mod">
          <ac:chgData name="Carina Rehnström" userId="6a55b048-8f70-4b2b-be38-5d8e565efced" providerId="ADAL" clId="{53600DFD-E917-4F2E-8C96-E9BD1E9A1603}" dt="2022-12-07T15:36:15.302" v="31" actId="207"/>
          <ac:spMkLst>
            <pc:docMk/>
            <pc:sldMk cId="0" sldId="260"/>
            <ac:spMk id="336" creationId="{00000000-0000-0000-0000-000000000000}"/>
          </ac:spMkLst>
        </pc:spChg>
        <pc:spChg chg="mod">
          <ac:chgData name="Carina Rehnström" userId="6a55b048-8f70-4b2b-be38-5d8e565efced" providerId="ADAL" clId="{53600DFD-E917-4F2E-8C96-E9BD1E9A1603}" dt="2022-12-07T15:36:04.306" v="30" actId="207"/>
          <ac:spMkLst>
            <pc:docMk/>
            <pc:sldMk cId="0" sldId="260"/>
            <ac:spMk id="351" creationId="{00000000-0000-0000-0000-000000000000}"/>
          </ac:spMkLst>
        </pc:spChg>
        <pc:spChg chg="mod">
          <ac:chgData name="Carina Rehnström" userId="6a55b048-8f70-4b2b-be38-5d8e565efced" providerId="ADAL" clId="{53600DFD-E917-4F2E-8C96-E9BD1E9A1603}" dt="2022-12-07T15:34:53.992" v="22" actId="207"/>
          <ac:spMkLst>
            <pc:docMk/>
            <pc:sldMk cId="0" sldId="260"/>
            <ac:spMk id="352" creationId="{00000000-0000-0000-0000-000000000000}"/>
          </ac:spMkLst>
        </pc:spChg>
        <pc:spChg chg="mod">
          <ac:chgData name="Carina Rehnström" userId="6a55b048-8f70-4b2b-be38-5d8e565efced" providerId="ADAL" clId="{53600DFD-E917-4F2E-8C96-E9BD1E9A1603}" dt="2022-12-07T15:36:59.283" v="36" actId="207"/>
          <ac:spMkLst>
            <pc:docMk/>
            <pc:sldMk cId="0" sldId="260"/>
            <ac:spMk id="353" creationId="{00000000-0000-0000-0000-000000000000}"/>
          </ac:spMkLst>
        </pc:spChg>
        <pc:spChg chg="mod">
          <ac:chgData name="Carina Rehnström" userId="6a55b048-8f70-4b2b-be38-5d8e565efced" providerId="ADAL" clId="{53600DFD-E917-4F2E-8C96-E9BD1E9A1603}" dt="2022-12-07T15:35:19.005" v="25" actId="207"/>
          <ac:spMkLst>
            <pc:docMk/>
            <pc:sldMk cId="0" sldId="260"/>
            <ac:spMk id="354" creationId="{00000000-0000-0000-0000-000000000000}"/>
          </ac:spMkLst>
        </pc:spChg>
        <pc:spChg chg="mod">
          <ac:chgData name="Carina Rehnström" userId="6a55b048-8f70-4b2b-be38-5d8e565efced" providerId="ADAL" clId="{53600DFD-E917-4F2E-8C96-E9BD1E9A1603}" dt="2022-12-07T15:35:26.860" v="26" actId="207"/>
          <ac:spMkLst>
            <pc:docMk/>
            <pc:sldMk cId="0" sldId="260"/>
            <ac:spMk id="356" creationId="{00000000-0000-0000-0000-000000000000}"/>
          </ac:spMkLst>
        </pc:spChg>
        <pc:spChg chg="mod">
          <ac:chgData name="Carina Rehnström" userId="6a55b048-8f70-4b2b-be38-5d8e565efced" providerId="ADAL" clId="{53600DFD-E917-4F2E-8C96-E9BD1E9A1603}" dt="2022-12-07T15:35:40.442" v="28" actId="207"/>
          <ac:spMkLst>
            <pc:docMk/>
            <pc:sldMk cId="0" sldId="260"/>
            <ac:spMk id="363" creationId="{00000000-0000-0000-0000-000000000000}"/>
          </ac:spMkLst>
        </pc:spChg>
        <pc:spChg chg="mod">
          <ac:chgData name="Carina Rehnström" userId="6a55b048-8f70-4b2b-be38-5d8e565efced" providerId="ADAL" clId="{53600DFD-E917-4F2E-8C96-E9BD1E9A1603}" dt="2022-12-07T15:35:50.606" v="29" actId="207"/>
          <ac:spMkLst>
            <pc:docMk/>
            <pc:sldMk cId="0" sldId="260"/>
            <ac:spMk id="364" creationId="{00000000-0000-0000-0000-000000000000}"/>
          </ac:spMkLst>
        </pc:spChg>
        <pc:spChg chg="mod">
          <ac:chgData name="Carina Rehnström" userId="6a55b048-8f70-4b2b-be38-5d8e565efced" providerId="ADAL" clId="{53600DFD-E917-4F2E-8C96-E9BD1E9A1603}" dt="2022-12-07T15:37:46.203" v="84" actId="1038"/>
          <ac:spMkLst>
            <pc:docMk/>
            <pc:sldMk cId="0" sldId="260"/>
            <ac:spMk id="394" creationId="{00000000-0000-0000-0000-000000000000}"/>
          </ac:spMkLst>
        </pc:spChg>
        <pc:spChg chg="mod">
          <ac:chgData name="Carina Rehnström" userId="6a55b048-8f70-4b2b-be38-5d8e565efced" providerId="ADAL" clId="{53600DFD-E917-4F2E-8C96-E9BD1E9A1603}" dt="2022-12-07T15:39:09.940" v="213" actId="1037"/>
          <ac:spMkLst>
            <pc:docMk/>
            <pc:sldMk cId="0" sldId="260"/>
            <ac:spMk id="395" creationId="{00000000-0000-0000-0000-000000000000}"/>
          </ac:spMkLst>
        </pc:spChg>
        <pc:cxnChg chg="mod">
          <ac:chgData name="Carina Rehnström" userId="6a55b048-8f70-4b2b-be38-5d8e565efced" providerId="ADAL" clId="{53600DFD-E917-4F2E-8C96-E9BD1E9A1603}" dt="2022-12-07T15:38:31.652" v="152" actId="1038"/>
          <ac:cxnSpMkLst>
            <pc:docMk/>
            <pc:sldMk cId="0" sldId="260"/>
            <ac:cxnSpMk id="20" creationId="{4C4CE100-0423-8D2C-D8FA-7F365451EC35}"/>
          </ac:cxnSpMkLst>
        </pc:cxnChg>
        <pc:cxnChg chg="mod">
          <ac:chgData name="Carina Rehnström" userId="6a55b048-8f70-4b2b-be38-5d8e565efced" providerId="ADAL" clId="{53600DFD-E917-4F2E-8C96-E9BD1E9A1603}" dt="2022-12-07T15:38:51.483" v="178" actId="1037"/>
          <ac:cxnSpMkLst>
            <pc:docMk/>
            <pc:sldMk cId="0" sldId="260"/>
            <ac:cxnSpMk id="28" creationId="{22F1B1B2-0387-F548-B1F2-DBDAE2435076}"/>
          </ac:cxnSpMkLst>
        </pc:cxnChg>
        <pc:cxnChg chg="mod">
          <ac:chgData name="Carina Rehnström" userId="6a55b048-8f70-4b2b-be38-5d8e565efced" providerId="ADAL" clId="{53600DFD-E917-4F2E-8C96-E9BD1E9A1603}" dt="2022-12-07T15:39:53.900" v="218" actId="692"/>
          <ac:cxnSpMkLst>
            <pc:docMk/>
            <pc:sldMk cId="0" sldId="260"/>
            <ac:cxnSpMk id="332" creationId="{00000000-0000-0000-0000-000000000000}"/>
          </ac:cxnSpMkLst>
        </pc:cxnChg>
        <pc:cxnChg chg="mod">
          <ac:chgData name="Carina Rehnström" userId="6a55b048-8f70-4b2b-be38-5d8e565efced" providerId="ADAL" clId="{53600DFD-E917-4F2E-8C96-E9BD1E9A1603}" dt="2022-12-07T15:39:18.812" v="214" actId="14100"/>
          <ac:cxnSpMkLst>
            <pc:docMk/>
            <pc:sldMk cId="0" sldId="260"/>
            <ac:cxnSpMk id="374" creationId="{00000000-0000-0000-0000-000000000000}"/>
          </ac:cxnSpMkLst>
        </pc:cxnChg>
        <pc:cxnChg chg="mod">
          <ac:chgData name="Carina Rehnström" userId="6a55b048-8f70-4b2b-be38-5d8e565efced" providerId="ADAL" clId="{53600DFD-E917-4F2E-8C96-E9BD1E9A1603}" dt="2022-12-07T15:37:46.203" v="84" actId="1038"/>
          <ac:cxnSpMkLst>
            <pc:docMk/>
            <pc:sldMk cId="0" sldId="260"/>
            <ac:cxnSpMk id="393" creationId="{00000000-0000-0000-0000-000000000000}"/>
          </ac:cxnSpMkLst>
        </pc:cxnChg>
        <pc:cxnChg chg="mod">
          <ac:chgData name="Carina Rehnström" userId="6a55b048-8f70-4b2b-be38-5d8e565efced" providerId="ADAL" clId="{53600DFD-E917-4F2E-8C96-E9BD1E9A1603}" dt="2022-12-07T15:38:10.934" v="124" actId="14100"/>
          <ac:cxnSpMkLst>
            <pc:docMk/>
            <pc:sldMk cId="0" sldId="260"/>
            <ac:cxnSpMk id="396" creationId="{00000000-0000-0000-0000-000000000000}"/>
          </ac:cxnSpMkLst>
        </pc:cxnChg>
      </pc:sldChg>
    </pc:docChg>
  </pc:docChgLst>
  <pc:docChgLst>
    <pc:chgData name="Hanna Halpern" userId="d32d706e-1c32-4f72-9108-a7b27af03110" providerId="ADAL" clId="{B2DF47CB-CB76-44BD-9703-F9C4D50D0F89}"/>
    <pc:docChg chg="delSld">
      <pc:chgData name="Hanna Halpern" userId="d32d706e-1c32-4f72-9108-a7b27af03110" providerId="ADAL" clId="{B2DF47CB-CB76-44BD-9703-F9C4D50D0F89}" dt="2022-09-13T16:17:20.802" v="10" actId="47"/>
      <pc:docMkLst>
        <pc:docMk/>
      </pc:docMkLst>
      <pc:sldChg chg="del">
        <pc:chgData name="Hanna Halpern" userId="d32d706e-1c32-4f72-9108-a7b27af03110" providerId="ADAL" clId="{B2DF47CB-CB76-44BD-9703-F9C4D50D0F89}" dt="2022-09-13T16:17:10.548" v="0" actId="47"/>
        <pc:sldMkLst>
          <pc:docMk/>
          <pc:sldMk cId="0" sldId="258"/>
        </pc:sldMkLst>
      </pc:sldChg>
      <pc:sldChg chg="del">
        <pc:chgData name="Hanna Halpern" userId="d32d706e-1c32-4f72-9108-a7b27af03110" providerId="ADAL" clId="{B2DF47CB-CB76-44BD-9703-F9C4D50D0F89}" dt="2022-09-13T16:17:11.502" v="1" actId="47"/>
        <pc:sldMkLst>
          <pc:docMk/>
          <pc:sldMk cId="0" sldId="259"/>
        </pc:sldMkLst>
      </pc:sldChg>
      <pc:sldChg chg="del">
        <pc:chgData name="Hanna Halpern" userId="d32d706e-1c32-4f72-9108-a7b27af03110" providerId="ADAL" clId="{B2DF47CB-CB76-44BD-9703-F9C4D50D0F89}" dt="2022-09-13T16:17:15.033" v="3" actId="47"/>
        <pc:sldMkLst>
          <pc:docMk/>
          <pc:sldMk cId="0" sldId="261"/>
        </pc:sldMkLst>
      </pc:sldChg>
      <pc:sldChg chg="del">
        <pc:chgData name="Hanna Halpern" userId="d32d706e-1c32-4f72-9108-a7b27af03110" providerId="ADAL" clId="{B2DF47CB-CB76-44BD-9703-F9C4D50D0F89}" dt="2022-09-13T16:17:15.797" v="4" actId="47"/>
        <pc:sldMkLst>
          <pc:docMk/>
          <pc:sldMk cId="0" sldId="262"/>
        </pc:sldMkLst>
      </pc:sldChg>
      <pc:sldChg chg="del">
        <pc:chgData name="Hanna Halpern" userId="d32d706e-1c32-4f72-9108-a7b27af03110" providerId="ADAL" clId="{B2DF47CB-CB76-44BD-9703-F9C4D50D0F89}" dt="2022-09-13T16:17:16.563" v="5" actId="47"/>
        <pc:sldMkLst>
          <pc:docMk/>
          <pc:sldMk cId="0" sldId="263"/>
        </pc:sldMkLst>
      </pc:sldChg>
      <pc:sldChg chg="del">
        <pc:chgData name="Hanna Halpern" userId="d32d706e-1c32-4f72-9108-a7b27af03110" providerId="ADAL" clId="{B2DF47CB-CB76-44BD-9703-F9C4D50D0F89}" dt="2022-09-13T16:17:17.397" v="6" actId="47"/>
        <pc:sldMkLst>
          <pc:docMk/>
          <pc:sldMk cId="0" sldId="264"/>
        </pc:sldMkLst>
      </pc:sldChg>
      <pc:sldChg chg="del">
        <pc:chgData name="Hanna Halpern" userId="d32d706e-1c32-4f72-9108-a7b27af03110" providerId="ADAL" clId="{B2DF47CB-CB76-44BD-9703-F9C4D50D0F89}" dt="2022-09-13T16:17:18.197" v="7" actId="47"/>
        <pc:sldMkLst>
          <pc:docMk/>
          <pc:sldMk cId="0" sldId="265"/>
        </pc:sldMkLst>
      </pc:sldChg>
      <pc:sldChg chg="del">
        <pc:chgData name="Hanna Halpern" userId="d32d706e-1c32-4f72-9108-a7b27af03110" providerId="ADAL" clId="{B2DF47CB-CB76-44BD-9703-F9C4D50D0F89}" dt="2022-09-13T16:17:19.023" v="8" actId="47"/>
        <pc:sldMkLst>
          <pc:docMk/>
          <pc:sldMk cId="0" sldId="266"/>
        </pc:sldMkLst>
      </pc:sldChg>
      <pc:sldChg chg="del">
        <pc:chgData name="Hanna Halpern" userId="d32d706e-1c32-4f72-9108-a7b27af03110" providerId="ADAL" clId="{B2DF47CB-CB76-44BD-9703-F9C4D50D0F89}" dt="2022-09-13T16:17:19.826" v="9" actId="47"/>
        <pc:sldMkLst>
          <pc:docMk/>
          <pc:sldMk cId="0" sldId="267"/>
        </pc:sldMkLst>
      </pc:sldChg>
      <pc:sldChg chg="del">
        <pc:chgData name="Hanna Halpern" userId="d32d706e-1c32-4f72-9108-a7b27af03110" providerId="ADAL" clId="{B2DF47CB-CB76-44BD-9703-F9C4D50D0F89}" dt="2022-09-13T16:17:20.802" v="10" actId="47"/>
        <pc:sldMkLst>
          <pc:docMk/>
          <pc:sldMk cId="0" sldId="268"/>
        </pc:sldMkLst>
      </pc:sldChg>
      <pc:sldChg chg="del">
        <pc:chgData name="Hanna Halpern" userId="d32d706e-1c32-4f72-9108-a7b27af03110" providerId="ADAL" clId="{B2DF47CB-CB76-44BD-9703-F9C4D50D0F89}" dt="2022-09-13T16:17:12.301" v="2" actId="47"/>
        <pc:sldMkLst>
          <pc:docMk/>
          <pc:sldMk cId="2351933139" sldId="270"/>
        </pc:sldMkLst>
      </pc:sldChg>
      <pc:sldMasterChg chg="delSldLayout">
        <pc:chgData name="Hanna Halpern" userId="d32d706e-1c32-4f72-9108-a7b27af03110" providerId="ADAL" clId="{B2DF47CB-CB76-44BD-9703-F9C4D50D0F89}" dt="2022-09-13T16:17:20.802" v="10" actId="47"/>
        <pc:sldMasterMkLst>
          <pc:docMk/>
          <pc:sldMasterMk cId="0" sldId="2147483717"/>
        </pc:sldMasterMkLst>
        <pc:sldLayoutChg chg="del">
          <pc:chgData name="Hanna Halpern" userId="d32d706e-1c32-4f72-9108-a7b27af03110" providerId="ADAL" clId="{B2DF47CB-CB76-44BD-9703-F9C4D50D0F89}" dt="2022-09-13T16:17:20.802" v="10" actId="47"/>
          <pc:sldLayoutMkLst>
            <pc:docMk/>
            <pc:sldMasterMk cId="0" sldId="2147483717"/>
            <pc:sldLayoutMk cId="0" sldId="2147483678"/>
          </pc:sldLayoutMkLst>
        </pc:sldLayoutChg>
      </pc:sldMasterChg>
    </pc:docChg>
  </pc:docChgLst>
  <pc:docChgLst>
    <pc:chgData name="Carina Rehnström" userId="S::carina.rehnstrom@jfst.se::6a55b048-8f70-4b2b-be38-5d8e565efced" providerId="AD" clId="Web-{9C87643A-AE83-B2A9-F99B-02FA6CCEEAF8}"/>
    <pc:docChg chg="modSld">
      <pc:chgData name="Carina Rehnström" userId="S::carina.rehnstrom@jfst.se::6a55b048-8f70-4b2b-be38-5d8e565efced" providerId="AD" clId="Web-{9C87643A-AE83-B2A9-F99B-02FA6CCEEAF8}" dt="2022-12-13T14:34:32.799" v="7" actId="20577"/>
      <pc:docMkLst>
        <pc:docMk/>
      </pc:docMkLst>
      <pc:sldChg chg="modSp">
        <pc:chgData name="Carina Rehnström" userId="S::carina.rehnstrom@jfst.se::6a55b048-8f70-4b2b-be38-5d8e565efced" providerId="AD" clId="Web-{9C87643A-AE83-B2A9-F99B-02FA6CCEEAF8}" dt="2022-12-13T14:34:32.799" v="7" actId="20577"/>
        <pc:sldMkLst>
          <pc:docMk/>
          <pc:sldMk cId="0" sldId="260"/>
        </pc:sldMkLst>
        <pc:spChg chg="mod">
          <ac:chgData name="Carina Rehnström" userId="S::carina.rehnstrom@jfst.se::6a55b048-8f70-4b2b-be38-5d8e565efced" providerId="AD" clId="Web-{9C87643A-AE83-B2A9-F99B-02FA6CCEEAF8}" dt="2022-12-13T14:34:32.799" v="7" actId="20577"/>
          <ac:spMkLst>
            <pc:docMk/>
            <pc:sldMk cId="0" sldId="260"/>
            <ac:spMk id="33" creationId="{171ACE53-7084-B6F3-43B2-F7ACA88F5F70}"/>
          </ac:spMkLst>
        </pc:spChg>
        <pc:spChg chg="mod">
          <ac:chgData name="Carina Rehnström" userId="S::carina.rehnstrom@jfst.se::6a55b048-8f70-4b2b-be38-5d8e565efced" providerId="AD" clId="Web-{9C87643A-AE83-B2A9-F99B-02FA6CCEEAF8}" dt="2022-12-13T14:34:06.845" v="0" actId="20577"/>
          <ac:spMkLst>
            <pc:docMk/>
            <pc:sldMk cId="0" sldId="260"/>
            <ac:spMk id="336" creationId="{00000000-0000-0000-0000-000000000000}"/>
          </ac:spMkLst>
        </pc:spChg>
        <pc:spChg chg="mod">
          <ac:chgData name="Carina Rehnström" userId="S::carina.rehnstrom@jfst.se::6a55b048-8f70-4b2b-be38-5d8e565efced" providerId="AD" clId="Web-{9C87643A-AE83-B2A9-F99B-02FA6CCEEAF8}" dt="2022-12-13T14:34:24.627" v="6" actId="20577"/>
          <ac:spMkLst>
            <pc:docMk/>
            <pc:sldMk cId="0" sldId="260"/>
            <ac:spMk id="356" creationId="{00000000-0000-0000-0000-000000000000}"/>
          </ac:spMkLst>
        </pc:spChg>
        <pc:spChg chg="mod">
          <ac:chgData name="Carina Rehnström" userId="S::carina.rehnstrom@jfst.se::6a55b048-8f70-4b2b-be38-5d8e565efced" providerId="AD" clId="Web-{9C87643A-AE83-B2A9-F99B-02FA6CCEEAF8}" dt="2022-12-13T14:34:13.361" v="2" actId="20577"/>
          <ac:spMkLst>
            <pc:docMk/>
            <pc:sldMk cId="0" sldId="260"/>
            <ac:spMk id="36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260c8fd63b_4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g1260c8fd63b_4_293:notes"/>
          <p:cNvSpPr txBox="1">
            <a:spLocks noGrp="1"/>
          </p:cNvSpPr>
          <p:nvPr>
            <p:ph type="body" idx="1"/>
          </p:nvPr>
        </p:nvSpPr>
        <p:spPr>
          <a:xfrm>
            <a:off x="679768" y="4751984"/>
            <a:ext cx="5438140" cy="3888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7" name="Google Shape;327;g1260c8fd63b_4_293:notes"/>
          <p:cNvSpPr txBox="1">
            <a:spLocks noGrp="1"/>
          </p:cNvSpPr>
          <p:nvPr>
            <p:ph type="sldNum" idx="12"/>
          </p:nvPr>
        </p:nvSpPr>
        <p:spPr>
          <a:xfrm>
            <a:off x="3850444" y="9378824"/>
            <a:ext cx="2945659" cy="495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ack 1">
  <p:cSld name="TITLE_AND_BODY_11">
    <p:bg>
      <p:bgPr>
        <a:solidFill>
          <a:srgbClr val="000000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2562225" y="4636911"/>
            <a:ext cx="50580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rm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AA9"/>
              </a:buClr>
              <a:buSzPts val="900"/>
              <a:buFont typeface="Helvetica Neue"/>
              <a:buChar char="●"/>
              <a:defRPr sz="900">
                <a:solidFill>
                  <a:srgbClr val="A6AAA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○"/>
              <a:defRPr/>
            </a:lvl2pPr>
            <a:lvl3pPr marL="1371600" lvl="2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■"/>
              <a:defRPr/>
            </a:lvl3pPr>
            <a:lvl4pPr marL="1828800" lvl="3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●"/>
              <a:defRPr/>
            </a:lvl4pPr>
            <a:lvl5pPr marL="2286000" lvl="4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○"/>
              <a:defRPr/>
            </a:lvl5pPr>
            <a:lvl6pPr marL="2743200" lvl="5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■"/>
              <a:defRPr/>
            </a:lvl6pPr>
            <a:lvl7pPr marL="3200400" lvl="6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●"/>
              <a:defRPr/>
            </a:lvl7pPr>
            <a:lvl8pPr marL="3657600" lvl="7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○"/>
              <a:defRPr/>
            </a:lvl8pPr>
            <a:lvl9pPr marL="4114800" lvl="8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2"/>
          </p:nvPr>
        </p:nvSpPr>
        <p:spPr>
          <a:xfrm>
            <a:off x="2562225" y="323230"/>
            <a:ext cx="50580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Char char="●"/>
              <a:defRPr sz="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○"/>
              <a:defRPr/>
            </a:lvl2pPr>
            <a:lvl3pPr marL="1371600" lvl="2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■"/>
              <a:defRPr/>
            </a:lvl3pPr>
            <a:lvl4pPr marL="1828800" lvl="3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●"/>
              <a:defRPr/>
            </a:lvl4pPr>
            <a:lvl5pPr marL="2286000" lvl="4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○"/>
              <a:defRPr/>
            </a:lvl5pPr>
            <a:lvl6pPr marL="2743200" lvl="5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■"/>
              <a:defRPr/>
            </a:lvl6pPr>
            <a:lvl7pPr marL="3200400" lvl="6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●"/>
              <a:defRPr/>
            </a:lvl7pPr>
            <a:lvl8pPr marL="3657600" lvl="7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○"/>
              <a:defRPr/>
            </a:lvl8pPr>
            <a:lvl9pPr marL="4114800" lvl="8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3"/>
          </p:nvPr>
        </p:nvSpPr>
        <p:spPr>
          <a:xfrm>
            <a:off x="4657725" y="4636911"/>
            <a:ext cx="50580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rm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AA9"/>
              </a:buClr>
              <a:buSzPts val="900"/>
              <a:buFont typeface="Helvetica Neue"/>
              <a:buChar char="●"/>
              <a:defRPr sz="900">
                <a:solidFill>
                  <a:srgbClr val="A6AAA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○"/>
              <a:defRPr/>
            </a:lvl2pPr>
            <a:lvl3pPr marL="1371600" lvl="2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■"/>
              <a:defRPr/>
            </a:lvl3pPr>
            <a:lvl4pPr marL="1828800" lvl="3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●"/>
              <a:defRPr/>
            </a:lvl4pPr>
            <a:lvl5pPr marL="2286000" lvl="4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○"/>
              <a:defRPr/>
            </a:lvl5pPr>
            <a:lvl6pPr marL="2743200" lvl="5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■"/>
              <a:defRPr/>
            </a:lvl6pPr>
            <a:lvl7pPr marL="3200400" lvl="6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●"/>
              <a:defRPr/>
            </a:lvl7pPr>
            <a:lvl8pPr marL="3657600" lvl="7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○"/>
              <a:defRPr/>
            </a:lvl8pPr>
            <a:lvl9pPr marL="4114800" lvl="8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4"/>
          </p:nvPr>
        </p:nvSpPr>
        <p:spPr>
          <a:xfrm>
            <a:off x="2562225" y="1139205"/>
            <a:ext cx="5058000" cy="18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●"/>
              <a:defRPr/>
            </a:lvl1pPr>
            <a:lvl2pPr marL="914400" lvl="1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○"/>
              <a:defRPr/>
            </a:lvl2pPr>
            <a:lvl3pPr marL="1371600" lvl="2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■"/>
              <a:defRPr/>
            </a:lvl3pPr>
            <a:lvl4pPr marL="1828800" lvl="3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●"/>
              <a:defRPr/>
            </a:lvl4pPr>
            <a:lvl5pPr marL="2286000" lvl="4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○"/>
              <a:defRPr/>
            </a:lvl5pPr>
            <a:lvl6pPr marL="2743200" lvl="5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■"/>
              <a:defRPr/>
            </a:lvl6pPr>
            <a:lvl7pPr marL="3200400" lvl="6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●"/>
              <a:defRPr/>
            </a:lvl7pPr>
            <a:lvl8pPr marL="3657600" lvl="7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○"/>
              <a:defRPr/>
            </a:lvl8pPr>
            <a:lvl9pPr marL="4114800" lvl="8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 lnSpcReduction="10000"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7">
  <p:cSld name="TITLE_AND_BODY_7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4482331" y="4882307"/>
            <a:ext cx="1725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75" tIns="53575" rIns="53575" bIns="53575" anchor="ctr" anchorCtr="0">
            <a:normAutofit fontScale="55000" lnSpcReduction="20000"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bg>
      <p:bgPr>
        <a:solidFill>
          <a:srgbClr val="2F8F3E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body" idx="1"/>
          </p:nvPr>
        </p:nvSpPr>
        <p:spPr>
          <a:xfrm>
            <a:off x="4657725" y="4365449"/>
            <a:ext cx="5058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2"/>
          </p:nvPr>
        </p:nvSpPr>
        <p:spPr>
          <a:xfrm>
            <a:off x="4634842" y="258394"/>
            <a:ext cx="40398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 lnSpcReduction="10000"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666750" y="8620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666750" y="2652713"/>
            <a:ext cx="78105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5pPr>
            <a:lvl6pPr marL="2743200" lvl="5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">
  <p:cSld name="Bild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0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 type="tx">
  <p:cSld name="TITLE_AND_BOD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>
            <a:spLocks noGrp="1"/>
          </p:cNvSpPr>
          <p:nvPr>
            <p:ph type="pic" idx="2"/>
          </p:nvPr>
        </p:nvSpPr>
        <p:spPr>
          <a:xfrm>
            <a:off x="1171575" y="-14287"/>
            <a:ext cx="6801000" cy="45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238125" y="3567113"/>
            <a:ext cx="86679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>
            <a:off x="238125" y="4291013"/>
            <a:ext cx="86679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5pPr>
            <a:lvl6pPr marL="2743200" lvl="5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- Centrerad">
  <p:cSld name="Titel - Centrerad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>
            <a:off x="666750" y="17002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- Vertikalt">
  <p:cSld name="Foto - Vertikal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>
            <a:spLocks noGrp="1"/>
          </p:cNvSpPr>
          <p:nvPr>
            <p:ph type="pic" idx="2"/>
          </p:nvPr>
        </p:nvSpPr>
        <p:spPr>
          <a:xfrm>
            <a:off x="2981325" y="414338"/>
            <a:ext cx="6472200" cy="43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619125" y="357188"/>
            <a:ext cx="3833700" cy="20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619125" y="2447925"/>
            <a:ext cx="3833700" cy="21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5pPr>
            <a:lvl6pPr marL="2743200" lvl="5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- Upptill">
  <p:cSld name="Titel - Upptill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title"/>
          </p:nvPr>
        </p:nvSpPr>
        <p:spPr>
          <a:xfrm>
            <a:off x="633413" y="133350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ch punkter">
  <p:cSld name="Titel och punkt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/>
          </p:nvPr>
        </p:nvSpPr>
        <p:spPr>
          <a:xfrm>
            <a:off x="633413" y="133350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633413" y="1181100"/>
            <a:ext cx="7877100" cy="3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>
            <a:lvl1pPr marL="457200" lvl="0" indent="-3746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1pPr>
            <a:lvl2pPr marL="914400" lvl="1" indent="-3746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2pPr>
            <a:lvl3pPr marL="1371600" lvl="2" indent="-3746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3pPr>
            <a:lvl4pPr marL="1828800" lvl="3" indent="-3746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4pPr>
            <a:lvl5pPr marL="2286000" lvl="4" indent="-3746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5pPr>
            <a:lvl6pPr marL="2743200" lvl="5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, punkter och bild">
  <p:cSld name="Titel, punkter och bild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>
            <a:spLocks noGrp="1"/>
          </p:cNvSpPr>
          <p:nvPr>
            <p:ph type="pic" idx="2"/>
          </p:nvPr>
        </p:nvSpPr>
        <p:spPr>
          <a:xfrm>
            <a:off x="4110038" y="1181100"/>
            <a:ext cx="5229300" cy="3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title"/>
          </p:nvPr>
        </p:nvSpPr>
        <p:spPr>
          <a:xfrm>
            <a:off x="633413" y="133350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body" idx="1"/>
          </p:nvPr>
        </p:nvSpPr>
        <p:spPr>
          <a:xfrm>
            <a:off x="633413" y="1181100"/>
            <a:ext cx="3833700" cy="3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1pPr>
            <a:lvl2pPr marL="914400" lvl="1" indent="-3429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2pPr>
            <a:lvl3pPr marL="1371600" lvl="2" indent="-3429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3pPr>
            <a:lvl4pPr marL="1828800" lvl="3" indent="-3429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4pPr>
            <a:lvl5pPr marL="2286000" lvl="4" indent="-3429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5pPr>
            <a:lvl6pPr marL="2743200" lvl="5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nkter">
  <p:cSld name="Punkt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body" idx="1"/>
          </p:nvPr>
        </p:nvSpPr>
        <p:spPr>
          <a:xfrm>
            <a:off x="633413" y="666750"/>
            <a:ext cx="78771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>
            <a:lvl1pPr marL="457200" lvl="0" indent="-3746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1pPr>
            <a:lvl2pPr marL="914400" lvl="1" indent="-3746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2pPr>
            <a:lvl3pPr marL="1371600" lvl="2" indent="-3746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3pPr>
            <a:lvl4pPr marL="1828800" lvl="3" indent="-3746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4pPr>
            <a:lvl5pPr marL="2286000" lvl="4" indent="-3746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5pPr>
            <a:lvl6pPr marL="2743200" lvl="5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- 3 per sida">
  <p:cSld name="Foto - 3 per sida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>
            <a:spLocks noGrp="1"/>
          </p:cNvSpPr>
          <p:nvPr>
            <p:ph type="pic" idx="2"/>
          </p:nvPr>
        </p:nvSpPr>
        <p:spPr>
          <a:xfrm>
            <a:off x="5880503" y="2638425"/>
            <a:ext cx="3148800" cy="21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3" name="Google Shape;103;p26"/>
          <p:cNvSpPr>
            <a:spLocks noGrp="1"/>
          </p:cNvSpPr>
          <p:nvPr>
            <p:ph type="pic" idx="3"/>
          </p:nvPr>
        </p:nvSpPr>
        <p:spPr>
          <a:xfrm>
            <a:off x="5734050" y="423863"/>
            <a:ext cx="3124200" cy="20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4" name="Google Shape;104;p26"/>
          <p:cNvSpPr>
            <a:spLocks noGrp="1"/>
          </p:cNvSpPr>
          <p:nvPr>
            <p:ph type="pic" idx="4"/>
          </p:nvPr>
        </p:nvSpPr>
        <p:spPr>
          <a:xfrm>
            <a:off x="-114300" y="423863"/>
            <a:ext cx="6450600" cy="43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">
  <p:cSld name="Cita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7"/>
          <p:cNvSpPr txBox="1">
            <a:spLocks noGrp="1"/>
          </p:cNvSpPr>
          <p:nvPr>
            <p:ph type="body" idx="1"/>
          </p:nvPr>
        </p:nvSpPr>
        <p:spPr>
          <a:xfrm>
            <a:off x="895350" y="3357563"/>
            <a:ext cx="73581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 i="1"/>
            </a:lvl1pPr>
            <a:lvl2pPr marL="914400" lvl="1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body" idx="2"/>
          </p:nvPr>
        </p:nvSpPr>
        <p:spPr>
          <a:xfrm>
            <a:off x="895350" y="2278856"/>
            <a:ext cx="7358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>
  <p:cSld name="Tom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8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TITLE_AND_BODY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9"/>
          <p:cNvSpPr txBox="1">
            <a:spLocks noGrp="1"/>
          </p:cNvSpPr>
          <p:nvPr>
            <p:ph type="sldNum" idx="12"/>
          </p:nvPr>
        </p:nvSpPr>
        <p:spPr>
          <a:xfrm>
            <a:off x="4482331" y="4882307"/>
            <a:ext cx="1725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75" tIns="53575" rIns="53575" bIns="535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1">
  <p:cSld name="TITLE_AND_BODY_2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0"/>
          <p:cNvSpPr txBox="1">
            <a:spLocks noGrp="1"/>
          </p:cNvSpPr>
          <p:nvPr>
            <p:ph type="sldNum" idx="12"/>
          </p:nvPr>
        </p:nvSpPr>
        <p:spPr>
          <a:xfrm>
            <a:off x="4482331" y="4882307"/>
            <a:ext cx="1725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75" tIns="53575" rIns="53575" bIns="535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2">
  <p:cSld name="TITLE_AND_BODY_3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1"/>
          <p:cNvSpPr txBox="1">
            <a:spLocks noGrp="1"/>
          </p:cNvSpPr>
          <p:nvPr>
            <p:ph type="sldNum" idx="12"/>
          </p:nvPr>
        </p:nvSpPr>
        <p:spPr>
          <a:xfrm>
            <a:off x="4482331" y="4882307"/>
            <a:ext cx="1725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75" tIns="53575" rIns="53575" bIns="535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3">
  <p:cSld name="TITLE_AND_BODY_4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2"/>
          <p:cNvSpPr txBox="1">
            <a:spLocks noGrp="1"/>
          </p:cNvSpPr>
          <p:nvPr>
            <p:ph type="sldNum" idx="12"/>
          </p:nvPr>
        </p:nvSpPr>
        <p:spPr>
          <a:xfrm>
            <a:off x="4482331" y="4882307"/>
            <a:ext cx="1725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75" tIns="53575" rIns="53575" bIns="535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">
  <p:cSld name="TITLE_1">
    <p:bg>
      <p:bgPr>
        <a:solidFill>
          <a:srgbClr val="1A1918">
            <a:alpha val="7060"/>
          </a:srgbClr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4"/>
          <p:cNvSpPr txBox="1">
            <a:spLocks noGrp="1"/>
          </p:cNvSpPr>
          <p:nvPr>
            <p:ph type="title"/>
          </p:nvPr>
        </p:nvSpPr>
        <p:spPr>
          <a:xfrm>
            <a:off x="1778793" y="1986745"/>
            <a:ext cx="6222300" cy="14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34"/>
          <p:cNvSpPr txBox="1">
            <a:spLocks noGrp="1"/>
          </p:cNvSpPr>
          <p:nvPr>
            <p:ph type="body" idx="1"/>
          </p:nvPr>
        </p:nvSpPr>
        <p:spPr>
          <a:xfrm>
            <a:off x="1778793" y="3518248"/>
            <a:ext cx="62223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5" name="Google Shape;125;p34" descr="Picture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950" y="4263042"/>
            <a:ext cx="566738" cy="43056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4"/>
          <p:cNvSpPr txBox="1">
            <a:spLocks noGrp="1"/>
          </p:cNvSpPr>
          <p:nvPr>
            <p:ph type="body" idx="2"/>
          </p:nvPr>
        </p:nvSpPr>
        <p:spPr>
          <a:xfrm>
            <a:off x="352264" y="385380"/>
            <a:ext cx="13152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A7A7A7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35353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35353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34"/>
          <p:cNvSpPr txBox="1">
            <a:spLocks noGrp="1"/>
          </p:cNvSpPr>
          <p:nvPr>
            <p:ph type="sldNum" idx="12"/>
          </p:nvPr>
        </p:nvSpPr>
        <p:spPr>
          <a:xfrm>
            <a:off x="4419600" y="4767263"/>
            <a:ext cx="21336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9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98A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9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98A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9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98A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9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98A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9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98A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9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98A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9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98A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9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98A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9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98A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ullets - Large - Image right">
  <p:cSld name="Bullets - Large - Image righ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5"/>
          <p:cNvSpPr txBox="1">
            <a:spLocks noGrp="1"/>
          </p:cNvSpPr>
          <p:nvPr>
            <p:ph type="body" idx="1"/>
          </p:nvPr>
        </p:nvSpPr>
        <p:spPr>
          <a:xfrm>
            <a:off x="426194" y="910065"/>
            <a:ext cx="4061400" cy="32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30" name="Google Shape;130;p35"/>
          <p:cNvSpPr txBox="1">
            <a:spLocks noGrp="1"/>
          </p:cNvSpPr>
          <p:nvPr>
            <p:ph type="body" idx="2"/>
          </p:nvPr>
        </p:nvSpPr>
        <p:spPr>
          <a:xfrm>
            <a:off x="479425" y="327992"/>
            <a:ext cx="50580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31" name="Google Shape;131;p35"/>
          <p:cNvSpPr>
            <a:spLocks noGrp="1"/>
          </p:cNvSpPr>
          <p:nvPr>
            <p:ph type="pic" idx="3"/>
          </p:nvPr>
        </p:nvSpPr>
        <p:spPr>
          <a:xfrm>
            <a:off x="4579881" y="0"/>
            <a:ext cx="4572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32" name="Google Shape;132;p35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+ Image">
  <p:cSld name="Quote + Image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6"/>
          <p:cNvSpPr>
            <a:spLocks noGrp="1"/>
          </p:cNvSpPr>
          <p:nvPr>
            <p:ph type="pic" idx="2"/>
          </p:nvPr>
        </p:nvSpPr>
        <p:spPr>
          <a:xfrm>
            <a:off x="4302761" y="0"/>
            <a:ext cx="51264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35" name="Google Shape;135;p36"/>
          <p:cNvSpPr txBox="1">
            <a:spLocks noGrp="1"/>
          </p:cNvSpPr>
          <p:nvPr>
            <p:ph type="body" idx="1"/>
          </p:nvPr>
        </p:nvSpPr>
        <p:spPr>
          <a:xfrm>
            <a:off x="462892" y="4004490"/>
            <a:ext cx="36240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•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2pPr>
            <a:lvl3pPr marL="1371600" lvl="2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3pPr>
            <a:lvl4pPr marL="1828800" lvl="3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4pPr>
            <a:lvl5pPr marL="2286000" lvl="4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5pPr>
            <a:lvl6pPr marL="2743200" lvl="5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6pPr>
            <a:lvl7pPr marL="3200400" lvl="6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7pPr>
            <a:lvl8pPr marL="3657600" lvl="7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8pPr>
            <a:lvl9pPr marL="4114800" lvl="8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36"/>
          <p:cNvSpPr txBox="1">
            <a:spLocks noGrp="1"/>
          </p:cNvSpPr>
          <p:nvPr>
            <p:ph type="body" idx="3"/>
          </p:nvPr>
        </p:nvSpPr>
        <p:spPr>
          <a:xfrm>
            <a:off x="462892" y="759603"/>
            <a:ext cx="36609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5143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Helvetica Neue"/>
              <a:buChar char="•"/>
              <a:defRPr sz="4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2pPr>
            <a:lvl3pPr marL="1371600" lvl="2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3pPr>
            <a:lvl4pPr marL="1828800" lvl="3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4pPr>
            <a:lvl5pPr marL="2286000" lvl="4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5pPr>
            <a:lvl6pPr marL="2743200" lvl="5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6pPr>
            <a:lvl7pPr marL="3200400" lvl="6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7pPr>
            <a:lvl8pPr marL="3657600" lvl="7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8pPr>
            <a:lvl9pPr marL="4114800" lvl="8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36"/>
          <p:cNvSpPr txBox="1"/>
          <p:nvPr/>
        </p:nvSpPr>
        <p:spPr>
          <a:xfrm>
            <a:off x="462892" y="305578"/>
            <a:ext cx="3660900" cy="5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Helvetica Neue"/>
              <a:buNone/>
            </a:pPr>
            <a:r>
              <a:rPr lang="sv" sz="4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endParaRPr sz="500"/>
          </a:p>
        </p:txBody>
      </p:sp>
      <p:sp>
        <p:nvSpPr>
          <p:cNvPr id="138" name="Google Shape;138;p36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5">
  <p:cSld name="Blank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7"/>
          <p:cNvSpPr txBox="1">
            <a:spLocks noGrp="1"/>
          </p:cNvSpPr>
          <p:nvPr>
            <p:ph type="sldNum" idx="12"/>
          </p:nvPr>
        </p:nvSpPr>
        <p:spPr>
          <a:xfrm>
            <a:off x="4475930" y="4878958"/>
            <a:ext cx="1854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bg>
      <p:bgPr>
        <a:solidFill>
          <a:srgbClr val="2F8F3E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8"/>
          <p:cNvSpPr txBox="1">
            <a:spLocks noGrp="1"/>
          </p:cNvSpPr>
          <p:nvPr>
            <p:ph type="body" idx="1"/>
          </p:nvPr>
        </p:nvSpPr>
        <p:spPr>
          <a:xfrm>
            <a:off x="4657725" y="4365449"/>
            <a:ext cx="5058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43" name="Google Shape;143;p38"/>
          <p:cNvSpPr txBox="1">
            <a:spLocks noGrp="1"/>
          </p:cNvSpPr>
          <p:nvPr>
            <p:ph type="body" idx="2"/>
          </p:nvPr>
        </p:nvSpPr>
        <p:spPr>
          <a:xfrm>
            <a:off x="4634842" y="258394"/>
            <a:ext cx="40398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44" name="Google Shape;144;p38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Quote_1">
    <p:bg>
      <p:bgPr>
        <a:solidFill>
          <a:srgbClr val="2F8F3E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9"/>
          <p:cNvSpPr txBox="1">
            <a:spLocks noGrp="1"/>
          </p:cNvSpPr>
          <p:nvPr>
            <p:ph type="body" idx="1"/>
          </p:nvPr>
        </p:nvSpPr>
        <p:spPr>
          <a:xfrm>
            <a:off x="4657725" y="4365449"/>
            <a:ext cx="5058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45720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1pPr>
            <a:lvl2pPr marL="914400" lvl="1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2pPr>
            <a:lvl3pPr marL="1371600" lvl="2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3pPr>
            <a:lvl4pPr marL="1828800" lvl="3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4pPr>
            <a:lvl5pPr marL="2286000" lvl="4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5pPr>
            <a:lvl6pPr marL="2743200" lvl="5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6pPr>
            <a:lvl7pPr marL="3200400" lvl="6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7pPr>
            <a:lvl8pPr marL="3657600" lvl="7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8pPr>
            <a:lvl9pPr marL="4114800" lvl="8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39"/>
          <p:cNvSpPr txBox="1">
            <a:spLocks noGrp="1"/>
          </p:cNvSpPr>
          <p:nvPr>
            <p:ph type="body" idx="2"/>
          </p:nvPr>
        </p:nvSpPr>
        <p:spPr>
          <a:xfrm>
            <a:off x="4634842" y="258394"/>
            <a:ext cx="40398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1pPr>
            <a:lvl2pPr marL="914400" lvl="1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2pPr>
            <a:lvl3pPr marL="1371600" lvl="2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3pPr>
            <a:lvl4pPr marL="1828800" lvl="3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4pPr>
            <a:lvl5pPr marL="2286000" lvl="4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5pPr>
            <a:lvl6pPr marL="2743200" lvl="5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6pPr>
            <a:lvl7pPr marL="3200400" lvl="6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7pPr>
            <a:lvl8pPr marL="3657600" lvl="7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8pPr>
            <a:lvl9pPr marL="4114800" lvl="8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39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- Large - Image">
  <p:cSld name="Bullets - Large - Image">
    <p:bg>
      <p:bgPr>
        <a:solidFill>
          <a:srgbClr val="000000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0"/>
          <p:cNvSpPr>
            <a:spLocks noGrp="1"/>
          </p:cNvSpPr>
          <p:nvPr>
            <p:ph type="pic" idx="2"/>
          </p:nvPr>
        </p:nvSpPr>
        <p:spPr>
          <a:xfrm>
            <a:off x="0" y="-9398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51" name="Google Shape;151;p40"/>
          <p:cNvSpPr txBox="1">
            <a:spLocks noGrp="1"/>
          </p:cNvSpPr>
          <p:nvPr>
            <p:ph type="body" idx="1"/>
          </p:nvPr>
        </p:nvSpPr>
        <p:spPr>
          <a:xfrm>
            <a:off x="426194" y="910065"/>
            <a:ext cx="4061400" cy="32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1pPr>
            <a:lvl2pPr marL="914400" lvl="1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2pPr>
            <a:lvl3pPr marL="1371600" lvl="2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3pPr>
            <a:lvl4pPr marL="1828800" lvl="3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4pPr>
            <a:lvl5pPr marL="2286000" lvl="4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5pPr>
            <a:lvl6pPr marL="2743200" lvl="5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6pPr>
            <a:lvl7pPr marL="3200400" lvl="6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7pPr>
            <a:lvl8pPr marL="3657600" lvl="7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8pPr>
            <a:lvl9pPr marL="4114800" lvl="8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40"/>
          <p:cNvSpPr txBox="1">
            <a:spLocks noGrp="1"/>
          </p:cNvSpPr>
          <p:nvPr>
            <p:ph type="body" idx="3"/>
          </p:nvPr>
        </p:nvSpPr>
        <p:spPr>
          <a:xfrm>
            <a:off x="479425" y="327992"/>
            <a:ext cx="50580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Char char="•"/>
              <a:defRPr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2pPr>
            <a:lvl3pPr marL="1371600" lvl="2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3pPr>
            <a:lvl4pPr marL="1828800" lvl="3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4pPr>
            <a:lvl5pPr marL="2286000" lvl="4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5pPr>
            <a:lvl6pPr marL="2743200" lvl="5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6pPr>
            <a:lvl7pPr marL="3200400" lvl="6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7pPr>
            <a:lvl8pPr marL="3657600" lvl="7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8pPr>
            <a:lvl9pPr marL="4114800" lvl="8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40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6">
  <p:cSld name="TITLE_AND_BODY_6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2"/>
          <p:cNvSpPr txBox="1">
            <a:spLocks noGrp="1"/>
          </p:cNvSpPr>
          <p:nvPr>
            <p:ph type="sldNum" idx="12"/>
          </p:nvPr>
        </p:nvSpPr>
        <p:spPr>
          <a:xfrm>
            <a:off x="4482331" y="4882307"/>
            <a:ext cx="1725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75" tIns="53575" rIns="53575" bIns="535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+ Image 1">
  <p:cSld name="Quote + Image 2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3"/>
          <p:cNvSpPr>
            <a:spLocks noGrp="1"/>
          </p:cNvSpPr>
          <p:nvPr>
            <p:ph type="pic" idx="2"/>
          </p:nvPr>
        </p:nvSpPr>
        <p:spPr>
          <a:xfrm>
            <a:off x="4579881" y="0"/>
            <a:ext cx="4572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61" name="Google Shape;161;p43"/>
          <p:cNvSpPr txBox="1">
            <a:spLocks noGrp="1"/>
          </p:cNvSpPr>
          <p:nvPr>
            <p:ph type="body" idx="1"/>
          </p:nvPr>
        </p:nvSpPr>
        <p:spPr>
          <a:xfrm>
            <a:off x="462892" y="4004490"/>
            <a:ext cx="36240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62" name="Google Shape;162;p43"/>
          <p:cNvSpPr txBox="1">
            <a:spLocks noGrp="1"/>
          </p:cNvSpPr>
          <p:nvPr>
            <p:ph type="body" idx="3"/>
          </p:nvPr>
        </p:nvSpPr>
        <p:spPr>
          <a:xfrm>
            <a:off x="462892" y="759603"/>
            <a:ext cx="36609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Helvetica Neue"/>
              <a:buNone/>
              <a:defRPr sz="4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63" name="Google Shape;163;p43"/>
          <p:cNvSpPr txBox="1"/>
          <p:nvPr/>
        </p:nvSpPr>
        <p:spPr>
          <a:xfrm>
            <a:off x="462892" y="305578"/>
            <a:ext cx="3660900" cy="5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Helvetica Neue"/>
              <a:buNone/>
            </a:pPr>
            <a:r>
              <a:rPr lang="sv" sz="4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endParaRPr sz="500"/>
          </a:p>
        </p:txBody>
      </p:sp>
      <p:sp>
        <p:nvSpPr>
          <p:cNvPr id="164" name="Google Shape;164;p43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ullets - Large 2">
  <p:cSld name="Bullets - Large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4"/>
          <p:cNvSpPr txBox="1">
            <a:spLocks noGrp="1"/>
          </p:cNvSpPr>
          <p:nvPr>
            <p:ph type="body" idx="1"/>
          </p:nvPr>
        </p:nvSpPr>
        <p:spPr>
          <a:xfrm>
            <a:off x="426194" y="910065"/>
            <a:ext cx="4061400" cy="32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67" name="Google Shape;167;p44"/>
          <p:cNvSpPr txBox="1"/>
          <p:nvPr/>
        </p:nvSpPr>
        <p:spPr>
          <a:xfrm>
            <a:off x="479425" y="327992"/>
            <a:ext cx="505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sv"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List header</a:t>
            </a:r>
            <a:endParaRPr sz="500"/>
          </a:p>
        </p:txBody>
      </p:sp>
      <p:sp>
        <p:nvSpPr>
          <p:cNvPr id="168" name="Google Shape;168;p44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 + Text">
  <p:cSld name="Images + 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5"/>
          <p:cNvSpPr>
            <a:spLocks noGrp="1"/>
          </p:cNvSpPr>
          <p:nvPr>
            <p:ph type="pic" idx="2"/>
          </p:nvPr>
        </p:nvSpPr>
        <p:spPr>
          <a:xfrm>
            <a:off x="4464718" y="0"/>
            <a:ext cx="2483700" cy="25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71" name="Google Shape;171;p45"/>
          <p:cNvSpPr txBox="1">
            <a:spLocks noGrp="1"/>
          </p:cNvSpPr>
          <p:nvPr>
            <p:ph type="body" idx="1"/>
          </p:nvPr>
        </p:nvSpPr>
        <p:spPr>
          <a:xfrm>
            <a:off x="462892" y="1147102"/>
            <a:ext cx="3624000" cy="3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1pPr>
            <a:lvl2pPr marL="914400" lvl="1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2pPr>
            <a:lvl3pPr marL="1371600" lvl="2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3pPr>
            <a:lvl4pPr marL="1828800" lvl="3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4pPr>
            <a:lvl5pPr marL="2286000" lvl="4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5pPr>
            <a:lvl6pPr marL="2743200" lvl="5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6pPr>
            <a:lvl7pPr marL="3200400" lvl="6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7pPr>
            <a:lvl8pPr marL="3657600" lvl="7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8pPr>
            <a:lvl9pPr marL="4114800" lvl="8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45"/>
          <p:cNvSpPr txBox="1">
            <a:spLocks noGrp="1"/>
          </p:cNvSpPr>
          <p:nvPr>
            <p:ph type="body" idx="3"/>
          </p:nvPr>
        </p:nvSpPr>
        <p:spPr>
          <a:xfrm>
            <a:off x="460375" y="327992"/>
            <a:ext cx="294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Char char="•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2pPr>
            <a:lvl3pPr marL="1371600" lvl="2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3pPr>
            <a:lvl4pPr marL="1828800" lvl="3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4pPr>
            <a:lvl5pPr marL="2286000" lvl="4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5pPr>
            <a:lvl6pPr marL="2743200" lvl="5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6pPr>
            <a:lvl7pPr marL="3200400" lvl="6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7pPr>
            <a:lvl8pPr marL="3657600" lvl="7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8pPr>
            <a:lvl9pPr marL="4114800" lvl="8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45"/>
          <p:cNvSpPr>
            <a:spLocks noGrp="1"/>
          </p:cNvSpPr>
          <p:nvPr>
            <p:ph type="pic" idx="4"/>
          </p:nvPr>
        </p:nvSpPr>
        <p:spPr>
          <a:xfrm>
            <a:off x="6721360" y="0"/>
            <a:ext cx="2561400" cy="25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74" name="Google Shape;174;p45"/>
          <p:cNvSpPr>
            <a:spLocks noGrp="1"/>
          </p:cNvSpPr>
          <p:nvPr>
            <p:ph type="pic" idx="5"/>
          </p:nvPr>
        </p:nvSpPr>
        <p:spPr>
          <a:xfrm>
            <a:off x="3789073" y="2571750"/>
            <a:ext cx="3854100" cy="25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75" name="Google Shape;175;p45"/>
          <p:cNvSpPr>
            <a:spLocks noGrp="1"/>
          </p:cNvSpPr>
          <p:nvPr>
            <p:ph type="pic" idx="6"/>
          </p:nvPr>
        </p:nvSpPr>
        <p:spPr>
          <a:xfrm>
            <a:off x="6643054" y="2571750"/>
            <a:ext cx="2718000" cy="25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76" name="Google Shape;176;p45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ps - Alt - Image">
  <p:cSld name="Tips - Alt - Image">
    <p:bg>
      <p:bgPr>
        <a:solidFill>
          <a:srgbClr val="000000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6"/>
          <p:cNvSpPr>
            <a:spLocks noGrp="1"/>
          </p:cNvSpPr>
          <p:nvPr>
            <p:ph type="pic" idx="2"/>
          </p:nvPr>
        </p:nvSpPr>
        <p:spPr>
          <a:xfrm>
            <a:off x="1643" y="-536340"/>
            <a:ext cx="9189300" cy="92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79" name="Google Shape;179;p46"/>
          <p:cNvSpPr txBox="1">
            <a:spLocks noGrp="1"/>
          </p:cNvSpPr>
          <p:nvPr>
            <p:ph type="body" idx="1"/>
          </p:nvPr>
        </p:nvSpPr>
        <p:spPr>
          <a:xfrm>
            <a:off x="478581" y="1381553"/>
            <a:ext cx="4910100" cy="4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514350" algn="l" rtl="0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Helvetica Neue"/>
              <a:buAutoNum type="arabicPeriod"/>
              <a:defRPr sz="4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2pPr>
            <a:lvl3pPr marL="1371600" lvl="2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3pPr>
            <a:lvl4pPr marL="1828800" lvl="3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4pPr>
            <a:lvl5pPr marL="2286000" lvl="4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5pPr>
            <a:lvl6pPr marL="2743200" lvl="5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6pPr>
            <a:lvl7pPr marL="3200400" lvl="6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7pPr>
            <a:lvl8pPr marL="3657600" lvl="7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8pPr>
            <a:lvl9pPr marL="4114800" lvl="8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46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ullets - Large 3">
  <p:cSld name="Bullets - Large 2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7"/>
          <p:cNvSpPr txBox="1">
            <a:spLocks noGrp="1"/>
          </p:cNvSpPr>
          <p:nvPr>
            <p:ph type="body" idx="1"/>
          </p:nvPr>
        </p:nvSpPr>
        <p:spPr>
          <a:xfrm>
            <a:off x="426194" y="910065"/>
            <a:ext cx="4061400" cy="32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83" name="Google Shape;183;p47"/>
          <p:cNvSpPr txBox="1"/>
          <p:nvPr/>
        </p:nvSpPr>
        <p:spPr>
          <a:xfrm>
            <a:off x="479425" y="327992"/>
            <a:ext cx="505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4" name="Google Shape;184;p47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1 1">
  <p:cSld name="Blank 2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48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47025" y="3778010"/>
            <a:ext cx="2805635" cy="104229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48"/>
          <p:cNvSpPr txBox="1">
            <a:spLocks noGrp="1"/>
          </p:cNvSpPr>
          <p:nvPr>
            <p:ph type="sldNum" idx="12"/>
          </p:nvPr>
        </p:nvSpPr>
        <p:spPr>
          <a:xfrm>
            <a:off x="4475930" y="4878958"/>
            <a:ext cx="1854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- Small">
  <p:cSld name="Bullets - Small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9"/>
          <p:cNvSpPr txBox="1">
            <a:spLocks noGrp="1"/>
          </p:cNvSpPr>
          <p:nvPr>
            <p:ph type="body" idx="1"/>
          </p:nvPr>
        </p:nvSpPr>
        <p:spPr>
          <a:xfrm>
            <a:off x="483344" y="903715"/>
            <a:ext cx="4019400" cy="31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1pPr>
            <a:lvl2pPr marL="914400" lvl="1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2pPr>
            <a:lvl3pPr marL="1371600" lvl="2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3pPr>
            <a:lvl4pPr marL="1828800" lvl="3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4pPr>
            <a:lvl5pPr marL="2286000" lvl="4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5pPr>
            <a:lvl6pPr marL="2743200" lvl="5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6pPr>
            <a:lvl7pPr marL="3200400" lvl="6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7pPr>
            <a:lvl8pPr marL="3657600" lvl="7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8pPr>
            <a:lvl9pPr marL="4114800" lvl="8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49"/>
          <p:cNvSpPr txBox="1">
            <a:spLocks noGrp="1"/>
          </p:cNvSpPr>
          <p:nvPr>
            <p:ph type="body" idx="2"/>
          </p:nvPr>
        </p:nvSpPr>
        <p:spPr>
          <a:xfrm>
            <a:off x="479425" y="327992"/>
            <a:ext cx="505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Char char="•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2pPr>
            <a:lvl3pPr marL="1371600" lvl="2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3pPr>
            <a:lvl4pPr marL="1828800" lvl="3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4pPr>
            <a:lvl5pPr marL="2286000" lvl="4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5pPr>
            <a:lvl6pPr marL="2743200" lvl="5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6pPr>
            <a:lvl7pPr marL="3200400" lvl="6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7pPr>
            <a:lvl8pPr marL="3657600" lvl="7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8pPr>
            <a:lvl9pPr marL="4114800" lvl="8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49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ubrik och innehåll">
  <p:cSld name="Rubrik och innehåll">
    <p:bg>
      <p:bgPr>
        <a:solidFill>
          <a:srgbClr val="000000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0"/>
          <p:cNvSpPr txBox="1">
            <a:spLocks noGrp="1"/>
          </p:cNvSpPr>
          <p:nvPr>
            <p:ph type="title"/>
          </p:nvPr>
        </p:nvSpPr>
        <p:spPr>
          <a:xfrm>
            <a:off x="1485900" y="1781375"/>
            <a:ext cx="61722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94" name="Google Shape;194;p50"/>
          <p:cNvSpPr txBox="1">
            <a:spLocks noGrp="1"/>
          </p:cNvSpPr>
          <p:nvPr>
            <p:ph type="body" idx="1"/>
          </p:nvPr>
        </p:nvSpPr>
        <p:spPr>
          <a:xfrm>
            <a:off x="1485900" y="2683366"/>
            <a:ext cx="6172200" cy="20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FF00"/>
              </a:buClr>
              <a:buSzPts val="1400"/>
              <a:buFont typeface="Helvetica Neue Light"/>
              <a:buChar char="▪"/>
              <a:defRPr sz="2400" b="0" i="0" u="none" strike="noStrike" cap="none">
                <a:solidFill>
                  <a:srgbClr val="00FF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FF00"/>
              </a:buClr>
              <a:buSzPts val="1400"/>
              <a:buFont typeface="Helvetica Neue Light"/>
              <a:buChar char="▪"/>
              <a:defRPr sz="2400" b="0" i="0" u="none" strike="noStrike" cap="none">
                <a:solidFill>
                  <a:srgbClr val="00FF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FF00"/>
              </a:buClr>
              <a:buSzPts val="1400"/>
              <a:buFont typeface="Helvetica Neue Light"/>
              <a:buChar char="▪"/>
              <a:defRPr sz="2400" b="0" i="0" u="none" strike="noStrike" cap="none">
                <a:solidFill>
                  <a:srgbClr val="00FF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FF00"/>
              </a:buClr>
              <a:buSzPts val="1400"/>
              <a:buFont typeface="Helvetica Neue Light"/>
              <a:buChar char="▪"/>
              <a:defRPr sz="2400" b="0" i="0" u="none" strike="noStrike" cap="none">
                <a:solidFill>
                  <a:srgbClr val="00FF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FF00"/>
              </a:buClr>
              <a:buSzPts val="1400"/>
              <a:buFont typeface="Helvetica Neue Light"/>
              <a:buChar char="▪"/>
              <a:defRPr sz="2400" b="0" i="0" u="none" strike="noStrike" cap="none">
                <a:solidFill>
                  <a:srgbClr val="00FF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95" name="Google Shape;195;p50"/>
          <p:cNvSpPr txBox="1">
            <a:spLocks noGrp="1"/>
          </p:cNvSpPr>
          <p:nvPr>
            <p:ph type="sldNum" idx="12"/>
          </p:nvPr>
        </p:nvSpPr>
        <p:spPr>
          <a:xfrm>
            <a:off x="4457700" y="4629150"/>
            <a:ext cx="16002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ubrik och innehåll 1">
  <p:cSld name="Rubrik och innehåll 2">
    <p:bg>
      <p:bgPr>
        <a:solidFill>
          <a:srgbClr val="000000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1"/>
          <p:cNvSpPr txBox="1">
            <a:spLocks noGrp="1"/>
          </p:cNvSpPr>
          <p:nvPr>
            <p:ph type="title"/>
          </p:nvPr>
        </p:nvSpPr>
        <p:spPr>
          <a:xfrm>
            <a:off x="1485900" y="1781375"/>
            <a:ext cx="61722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Helvetica Neue"/>
              <a:buNone/>
              <a:defRPr sz="3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98" name="Google Shape;198;p51"/>
          <p:cNvSpPr txBox="1">
            <a:spLocks noGrp="1"/>
          </p:cNvSpPr>
          <p:nvPr>
            <p:ph type="body" idx="1"/>
          </p:nvPr>
        </p:nvSpPr>
        <p:spPr>
          <a:xfrm>
            <a:off x="1485900" y="2683366"/>
            <a:ext cx="6172200" cy="20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FF00"/>
              </a:buClr>
              <a:buSzPts val="1400"/>
              <a:buFont typeface="Helvetica Neue Light"/>
              <a:buChar char="▪"/>
              <a:defRPr sz="2400" b="0" i="0" u="none" strike="noStrike" cap="none">
                <a:solidFill>
                  <a:srgbClr val="00FF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FF00"/>
              </a:buClr>
              <a:buSzPts val="1400"/>
              <a:buFont typeface="Helvetica Neue Light"/>
              <a:buChar char="▪"/>
              <a:defRPr sz="2400" b="0" i="0" u="none" strike="noStrike" cap="none">
                <a:solidFill>
                  <a:srgbClr val="00FF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FF00"/>
              </a:buClr>
              <a:buSzPts val="1400"/>
              <a:buFont typeface="Helvetica Neue Light"/>
              <a:buChar char="▪"/>
              <a:defRPr sz="2400" b="0" i="0" u="none" strike="noStrike" cap="none">
                <a:solidFill>
                  <a:srgbClr val="00FF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FF00"/>
              </a:buClr>
              <a:buSzPts val="1400"/>
              <a:buFont typeface="Helvetica Neue Light"/>
              <a:buChar char="▪"/>
              <a:defRPr sz="2400" b="0" i="0" u="none" strike="noStrike" cap="none">
                <a:solidFill>
                  <a:srgbClr val="00FF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FF00"/>
              </a:buClr>
              <a:buSzPts val="1400"/>
              <a:buFont typeface="Helvetica Neue Light"/>
              <a:buChar char="▪"/>
              <a:defRPr sz="2400" b="0" i="0" u="none" strike="noStrike" cap="none">
                <a:solidFill>
                  <a:srgbClr val="00FF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sz="17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99" name="Google Shape;199;p51"/>
          <p:cNvSpPr txBox="1">
            <a:spLocks noGrp="1"/>
          </p:cNvSpPr>
          <p:nvPr>
            <p:ph type="sldNum" idx="12"/>
          </p:nvPr>
        </p:nvSpPr>
        <p:spPr>
          <a:xfrm>
            <a:off x="4457700" y="4629150"/>
            <a:ext cx="16002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1">
  <p:cSld name="Three column_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2"/>
          <p:cNvSpPr txBox="1">
            <a:spLocks noGrp="1"/>
          </p:cNvSpPr>
          <p:nvPr>
            <p:ph type="title"/>
          </p:nvPr>
        </p:nvSpPr>
        <p:spPr>
          <a:xfrm>
            <a:off x="361397" y="664394"/>
            <a:ext cx="8425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>
            <a:endParaRPr/>
          </a:p>
        </p:txBody>
      </p:sp>
      <p:sp>
        <p:nvSpPr>
          <p:cNvPr id="202" name="Google Shape;202;p52"/>
          <p:cNvSpPr txBox="1">
            <a:spLocks noGrp="1"/>
          </p:cNvSpPr>
          <p:nvPr>
            <p:ph type="body" idx="1"/>
          </p:nvPr>
        </p:nvSpPr>
        <p:spPr>
          <a:xfrm>
            <a:off x="361949" y="1572767"/>
            <a:ext cx="2736000" cy="31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3" name="Google Shape;203;p52"/>
          <p:cNvSpPr txBox="1">
            <a:spLocks noGrp="1"/>
          </p:cNvSpPr>
          <p:nvPr>
            <p:ph type="body" idx="2"/>
          </p:nvPr>
        </p:nvSpPr>
        <p:spPr>
          <a:xfrm>
            <a:off x="3198019" y="1572766"/>
            <a:ext cx="2748000" cy="31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4" name="Google Shape;204;p52"/>
          <p:cNvSpPr txBox="1">
            <a:spLocks noGrp="1"/>
          </p:cNvSpPr>
          <p:nvPr>
            <p:ph type="dt" idx="10"/>
          </p:nvPr>
        </p:nvSpPr>
        <p:spPr>
          <a:xfrm>
            <a:off x="4239413" y="4845966"/>
            <a:ext cx="671400" cy="1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p52"/>
          <p:cNvSpPr txBox="1">
            <a:spLocks noGrp="1"/>
          </p:cNvSpPr>
          <p:nvPr>
            <p:ph type="ftr" idx="11"/>
          </p:nvPr>
        </p:nvSpPr>
        <p:spPr>
          <a:xfrm>
            <a:off x="361950" y="4847157"/>
            <a:ext cx="2736000" cy="1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Google Shape;206;p52"/>
          <p:cNvSpPr txBox="1">
            <a:spLocks noGrp="1"/>
          </p:cNvSpPr>
          <p:nvPr>
            <p:ph type="sldNum" idx="12"/>
          </p:nvPr>
        </p:nvSpPr>
        <p:spPr>
          <a:xfrm>
            <a:off x="8322468" y="4845967"/>
            <a:ext cx="464400" cy="1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  <p:sp>
        <p:nvSpPr>
          <p:cNvPr id="207" name="Google Shape;207;p52"/>
          <p:cNvSpPr txBox="1">
            <a:spLocks noGrp="1"/>
          </p:cNvSpPr>
          <p:nvPr>
            <p:ph type="body" idx="3"/>
          </p:nvPr>
        </p:nvSpPr>
        <p:spPr>
          <a:xfrm>
            <a:off x="361950" y="432600"/>
            <a:ext cx="27384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8" name="Google Shape;208;p52"/>
          <p:cNvSpPr txBox="1">
            <a:spLocks noGrp="1"/>
          </p:cNvSpPr>
          <p:nvPr>
            <p:ph type="body" idx="4"/>
          </p:nvPr>
        </p:nvSpPr>
        <p:spPr>
          <a:xfrm>
            <a:off x="6038721" y="1572816"/>
            <a:ext cx="2748300" cy="3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7">
  <p:cSld name="TITLE_AND_BODY_7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3"/>
          <p:cNvSpPr txBox="1">
            <a:spLocks noGrp="1"/>
          </p:cNvSpPr>
          <p:nvPr>
            <p:ph type="sldNum" idx="12"/>
          </p:nvPr>
        </p:nvSpPr>
        <p:spPr>
          <a:xfrm>
            <a:off x="4482331" y="4882307"/>
            <a:ext cx="1725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75" tIns="53575" rIns="53575" bIns="535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">
  <p:cSld name="Two column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4"/>
          <p:cNvSpPr txBox="1">
            <a:spLocks noGrp="1"/>
          </p:cNvSpPr>
          <p:nvPr>
            <p:ph type="title"/>
          </p:nvPr>
        </p:nvSpPr>
        <p:spPr>
          <a:xfrm>
            <a:off x="361397" y="664394"/>
            <a:ext cx="8425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Georgia"/>
              <a:buNone/>
              <a:defRPr sz="3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1400"/>
            </a:lvl9pPr>
          </a:lstStyle>
          <a:p>
            <a:endParaRPr/>
          </a:p>
        </p:txBody>
      </p:sp>
      <p:sp>
        <p:nvSpPr>
          <p:cNvPr id="213" name="Google Shape;213;p54"/>
          <p:cNvSpPr txBox="1">
            <a:spLocks noGrp="1"/>
          </p:cNvSpPr>
          <p:nvPr>
            <p:ph type="body" idx="1"/>
          </p:nvPr>
        </p:nvSpPr>
        <p:spPr>
          <a:xfrm>
            <a:off x="361950" y="1572818"/>
            <a:ext cx="3450300" cy="31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14" name="Google Shape;214;p54"/>
          <p:cNvSpPr txBox="1">
            <a:spLocks noGrp="1"/>
          </p:cNvSpPr>
          <p:nvPr>
            <p:ph type="body" idx="2"/>
          </p:nvPr>
        </p:nvSpPr>
        <p:spPr>
          <a:xfrm>
            <a:off x="4617245" y="1572816"/>
            <a:ext cx="3457500" cy="31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15" name="Google Shape;215;p54"/>
          <p:cNvSpPr txBox="1">
            <a:spLocks noGrp="1"/>
          </p:cNvSpPr>
          <p:nvPr>
            <p:ph type="dt" idx="10"/>
          </p:nvPr>
        </p:nvSpPr>
        <p:spPr>
          <a:xfrm>
            <a:off x="4239413" y="4845966"/>
            <a:ext cx="671400" cy="1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16" name="Google Shape;216;p54"/>
          <p:cNvSpPr txBox="1">
            <a:spLocks noGrp="1"/>
          </p:cNvSpPr>
          <p:nvPr>
            <p:ph type="ftr" idx="11"/>
          </p:nvPr>
        </p:nvSpPr>
        <p:spPr>
          <a:xfrm>
            <a:off x="361950" y="4847157"/>
            <a:ext cx="2736000" cy="1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17" name="Google Shape;217;p54"/>
          <p:cNvSpPr txBox="1">
            <a:spLocks noGrp="1"/>
          </p:cNvSpPr>
          <p:nvPr>
            <p:ph type="sldNum" idx="12"/>
          </p:nvPr>
        </p:nvSpPr>
        <p:spPr>
          <a:xfrm>
            <a:off x="8322468" y="4845967"/>
            <a:ext cx="464400" cy="1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  <p:sp>
        <p:nvSpPr>
          <p:cNvPr id="218" name="Google Shape;218;p54"/>
          <p:cNvSpPr txBox="1">
            <a:spLocks noGrp="1"/>
          </p:cNvSpPr>
          <p:nvPr>
            <p:ph type="body" idx="3"/>
          </p:nvPr>
        </p:nvSpPr>
        <p:spPr>
          <a:xfrm>
            <a:off x="361950" y="432600"/>
            <a:ext cx="27360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xperience 4">
  <p:cSld name="Experience 4"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5"/>
          <p:cNvSpPr/>
          <p:nvPr/>
        </p:nvSpPr>
        <p:spPr>
          <a:xfrm rot="-5400000">
            <a:off x="553173" y="2522111"/>
            <a:ext cx="5138740" cy="101600"/>
          </a:xfrm>
          <a:custGeom>
            <a:avLst/>
            <a:gdLst/>
            <a:ahLst/>
            <a:cxnLst/>
            <a:rect l="l" t="t" r="r" b="b"/>
            <a:pathLst>
              <a:path w="12583" h="10000" extrusionOk="0">
                <a:moveTo>
                  <a:pt x="12583" y="0"/>
                </a:moveTo>
                <a:lnTo>
                  <a:pt x="6453" y="469"/>
                </a:lnTo>
                <a:cubicBezTo>
                  <a:pt x="6389" y="3646"/>
                  <a:pt x="6323" y="6823"/>
                  <a:pt x="6257" y="10000"/>
                </a:cubicBezTo>
                <a:cubicBezTo>
                  <a:pt x="6183" y="6823"/>
                  <a:pt x="6110" y="3646"/>
                  <a:pt x="6035" y="469"/>
                </a:cubicBezTo>
                <a:lnTo>
                  <a:pt x="0" y="469"/>
                </a:lnTo>
              </a:path>
            </a:pathLst>
          </a:custGeom>
          <a:noFill/>
          <a:ln w="9525" cap="rnd" cmpd="sng">
            <a:solidFill>
              <a:srgbClr val="E130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55"/>
          <p:cNvSpPr txBox="1">
            <a:spLocks noGrp="1"/>
          </p:cNvSpPr>
          <p:nvPr>
            <p:ph type="title"/>
          </p:nvPr>
        </p:nvSpPr>
        <p:spPr>
          <a:xfrm>
            <a:off x="309563" y="1462638"/>
            <a:ext cx="2653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2" name="Google Shape;222;p55"/>
          <p:cNvSpPr txBox="1">
            <a:spLocks noGrp="1"/>
          </p:cNvSpPr>
          <p:nvPr>
            <p:ph type="body" idx="1"/>
          </p:nvPr>
        </p:nvSpPr>
        <p:spPr>
          <a:xfrm>
            <a:off x="309563" y="2802710"/>
            <a:ext cx="2445000" cy="1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Google Shape;223;p55"/>
          <p:cNvSpPr txBox="1">
            <a:spLocks noGrp="1"/>
          </p:cNvSpPr>
          <p:nvPr>
            <p:ph type="dt" idx="10"/>
          </p:nvPr>
        </p:nvSpPr>
        <p:spPr>
          <a:xfrm>
            <a:off x="424070" y="527602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Google Shape;224;p55"/>
          <p:cNvSpPr txBox="1">
            <a:spLocks noGrp="1"/>
          </p:cNvSpPr>
          <p:nvPr>
            <p:ph type="ftr" idx="11"/>
          </p:nvPr>
        </p:nvSpPr>
        <p:spPr>
          <a:xfrm>
            <a:off x="311944" y="4901878"/>
            <a:ext cx="28956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Google Shape;225;p55"/>
          <p:cNvSpPr txBox="1"/>
          <p:nvPr/>
        </p:nvSpPr>
        <p:spPr>
          <a:xfrm>
            <a:off x="311944" y="4800785"/>
            <a:ext cx="2559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sv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PwC Experince Center Stockholm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55"/>
          <p:cNvSpPr txBox="1">
            <a:spLocks noGrp="1"/>
          </p:cNvSpPr>
          <p:nvPr>
            <p:ph type="sldNum" idx="12"/>
          </p:nvPr>
        </p:nvSpPr>
        <p:spPr>
          <a:xfrm>
            <a:off x="6700838" y="4770007"/>
            <a:ext cx="21336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  <p:cxnSp>
        <p:nvCxnSpPr>
          <p:cNvPr id="227" name="Google Shape;227;p55"/>
          <p:cNvCxnSpPr/>
          <p:nvPr/>
        </p:nvCxnSpPr>
        <p:spPr>
          <a:xfrm>
            <a:off x="6077669" y="440012"/>
            <a:ext cx="0" cy="43038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8" name="Google Shape;228;p55"/>
          <p:cNvCxnSpPr/>
          <p:nvPr/>
        </p:nvCxnSpPr>
        <p:spPr>
          <a:xfrm rot="10800000">
            <a:off x="596503" y="2307405"/>
            <a:ext cx="0" cy="569100"/>
          </a:xfrm>
          <a:prstGeom prst="straightConnector1">
            <a:avLst/>
          </a:prstGeom>
          <a:noFill/>
          <a:ln w="9525" cap="flat" cmpd="sng">
            <a:solidFill>
              <a:srgbClr val="DE2A1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8">
  <p:cSld name="TITLE_AND_BODY_8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6"/>
          <p:cNvSpPr txBox="1">
            <a:spLocks noGrp="1"/>
          </p:cNvSpPr>
          <p:nvPr>
            <p:ph type="sldNum" idx="12"/>
          </p:nvPr>
        </p:nvSpPr>
        <p:spPr>
          <a:xfrm>
            <a:off x="4482331" y="4882307"/>
            <a:ext cx="1725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75" tIns="53575" rIns="53575" bIns="535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9">
  <p:cSld name="TITLE_AND_BODY_9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7"/>
          <p:cNvSpPr txBox="1">
            <a:spLocks noGrp="1"/>
          </p:cNvSpPr>
          <p:nvPr>
            <p:ph type="sldNum" idx="12"/>
          </p:nvPr>
        </p:nvSpPr>
        <p:spPr>
          <a:xfrm>
            <a:off x="4482331" y="4882307"/>
            <a:ext cx="1725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75" tIns="53575" rIns="53575" bIns="535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 2" type="obj">
  <p:cSld name="OBJEC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235" name="Google Shape;235;p5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Google Shape;236;p5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7" name="Google Shape;237;p5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" name="Google Shape;238;p5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1 col - Large">
  <p:cSld name="Text - 1 col - Large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9"/>
          <p:cNvSpPr txBox="1">
            <a:spLocks noGrp="1"/>
          </p:cNvSpPr>
          <p:nvPr>
            <p:ph type="body" idx="1"/>
          </p:nvPr>
        </p:nvSpPr>
        <p:spPr>
          <a:xfrm>
            <a:off x="4654413" y="329627"/>
            <a:ext cx="4008600" cy="44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1pPr>
            <a:lvl2pPr marL="914400" lvl="1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2pPr>
            <a:lvl3pPr marL="1371600" lvl="2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3pPr>
            <a:lvl4pPr marL="1828800" lvl="3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4pPr>
            <a:lvl5pPr marL="2286000" lvl="4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5pPr>
            <a:lvl6pPr marL="2743200" lvl="5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6pPr>
            <a:lvl7pPr marL="3200400" lvl="6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7pPr>
            <a:lvl8pPr marL="3657600" lvl="7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8pPr>
            <a:lvl9pPr marL="4114800" lvl="8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59"/>
          <p:cNvSpPr txBox="1">
            <a:spLocks noGrp="1"/>
          </p:cNvSpPr>
          <p:nvPr>
            <p:ph type="body" idx="2"/>
          </p:nvPr>
        </p:nvSpPr>
        <p:spPr>
          <a:xfrm>
            <a:off x="479425" y="327992"/>
            <a:ext cx="19371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2pPr>
            <a:lvl3pPr marL="1371600" lvl="2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3pPr>
            <a:lvl4pPr marL="1828800" lvl="3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4pPr>
            <a:lvl5pPr marL="2286000" lvl="4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5pPr>
            <a:lvl6pPr marL="2743200" lvl="5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6pPr>
            <a:lvl7pPr marL="3200400" lvl="6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7pPr>
            <a:lvl8pPr marL="3657600" lvl="7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8pPr>
            <a:lvl9pPr marL="4114800" lvl="8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59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10">
  <p:cSld name="TITLE_AND_BODY_1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1"/>
          <p:cNvSpPr txBox="1">
            <a:spLocks noGrp="1"/>
          </p:cNvSpPr>
          <p:nvPr>
            <p:ph type="sldNum" idx="12"/>
          </p:nvPr>
        </p:nvSpPr>
        <p:spPr>
          <a:xfrm>
            <a:off x="4482331" y="4882307"/>
            <a:ext cx="1725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75" tIns="53575" rIns="53575" bIns="535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11">
  <p:cSld name="TITLE_AND_BODY_12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2"/>
          <p:cNvSpPr txBox="1">
            <a:spLocks noGrp="1"/>
          </p:cNvSpPr>
          <p:nvPr>
            <p:ph type="sldNum" idx="12"/>
          </p:nvPr>
        </p:nvSpPr>
        <p:spPr>
          <a:xfrm>
            <a:off x="4482331" y="4882307"/>
            <a:ext cx="1725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75" tIns="53575" rIns="53575" bIns="535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12">
  <p:cSld name="TITLE_AND_BODY_13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3"/>
          <p:cNvSpPr txBox="1">
            <a:spLocks noGrp="1"/>
          </p:cNvSpPr>
          <p:nvPr>
            <p:ph type="sldNum" idx="12"/>
          </p:nvPr>
        </p:nvSpPr>
        <p:spPr>
          <a:xfrm>
            <a:off x="4482331" y="4882307"/>
            <a:ext cx="1725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75" tIns="53575" rIns="53575" bIns="535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ack 1">
  <p:cSld name="TITLE_AND_BODY_11_1">
    <p:bg>
      <p:bgPr>
        <a:solidFill>
          <a:srgbClr val="000000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4"/>
          <p:cNvSpPr txBox="1">
            <a:spLocks noGrp="1"/>
          </p:cNvSpPr>
          <p:nvPr>
            <p:ph type="body" idx="1"/>
          </p:nvPr>
        </p:nvSpPr>
        <p:spPr>
          <a:xfrm>
            <a:off x="2562225" y="4636911"/>
            <a:ext cx="50580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AA9"/>
              </a:buClr>
              <a:buSzPts val="900"/>
              <a:buFont typeface="Helvetica Neue"/>
              <a:buChar char="•"/>
              <a:defRPr sz="900">
                <a:solidFill>
                  <a:srgbClr val="A6AAA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2pPr>
            <a:lvl3pPr marL="1371600" lvl="2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3pPr>
            <a:lvl4pPr marL="1828800" lvl="3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4pPr>
            <a:lvl5pPr marL="2286000" lvl="4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5pPr>
            <a:lvl6pPr marL="2743200" lvl="5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6pPr>
            <a:lvl7pPr marL="3200400" lvl="6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7pPr>
            <a:lvl8pPr marL="3657600" lvl="7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8pPr>
            <a:lvl9pPr marL="4114800" lvl="8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257" name="Google Shape;257;p64"/>
          <p:cNvSpPr txBox="1">
            <a:spLocks noGrp="1"/>
          </p:cNvSpPr>
          <p:nvPr>
            <p:ph type="body" idx="2"/>
          </p:nvPr>
        </p:nvSpPr>
        <p:spPr>
          <a:xfrm>
            <a:off x="2562225" y="323230"/>
            <a:ext cx="50580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Char char="•"/>
              <a:defRPr sz="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2pPr>
            <a:lvl3pPr marL="1371600" lvl="2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3pPr>
            <a:lvl4pPr marL="1828800" lvl="3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4pPr>
            <a:lvl5pPr marL="2286000" lvl="4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5pPr>
            <a:lvl6pPr marL="2743200" lvl="5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6pPr>
            <a:lvl7pPr marL="3200400" lvl="6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7pPr>
            <a:lvl8pPr marL="3657600" lvl="7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8pPr>
            <a:lvl9pPr marL="4114800" lvl="8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64"/>
          <p:cNvSpPr txBox="1">
            <a:spLocks noGrp="1"/>
          </p:cNvSpPr>
          <p:nvPr>
            <p:ph type="body" idx="3"/>
          </p:nvPr>
        </p:nvSpPr>
        <p:spPr>
          <a:xfrm>
            <a:off x="4657725" y="4636911"/>
            <a:ext cx="50580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AA9"/>
              </a:buClr>
              <a:buSzPts val="900"/>
              <a:buFont typeface="Helvetica Neue"/>
              <a:buChar char="•"/>
              <a:defRPr sz="900">
                <a:solidFill>
                  <a:srgbClr val="A6AAA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2pPr>
            <a:lvl3pPr marL="1371600" lvl="2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3pPr>
            <a:lvl4pPr marL="1828800" lvl="3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4pPr>
            <a:lvl5pPr marL="2286000" lvl="4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5pPr>
            <a:lvl6pPr marL="2743200" lvl="5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6pPr>
            <a:lvl7pPr marL="3200400" lvl="6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7pPr>
            <a:lvl8pPr marL="3657600" lvl="7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8pPr>
            <a:lvl9pPr marL="4114800" lvl="8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64"/>
          <p:cNvSpPr txBox="1">
            <a:spLocks noGrp="1"/>
          </p:cNvSpPr>
          <p:nvPr>
            <p:ph type="body" idx="4"/>
          </p:nvPr>
        </p:nvSpPr>
        <p:spPr>
          <a:xfrm>
            <a:off x="2562225" y="1139205"/>
            <a:ext cx="5058000" cy="18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1pPr>
            <a:lvl2pPr marL="914400" lvl="1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2pPr>
            <a:lvl3pPr marL="1371600" lvl="2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3pPr>
            <a:lvl4pPr marL="1828800" lvl="3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4pPr>
            <a:lvl5pPr marL="2286000" lvl="4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5pPr>
            <a:lvl6pPr marL="2743200" lvl="5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6pPr>
            <a:lvl7pPr marL="3200400" lvl="6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7pPr>
            <a:lvl8pPr marL="3657600" lvl="7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8pPr>
            <a:lvl9pPr marL="4114800" lvl="8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64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_2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5"/>
          <p:cNvSpPr txBox="1">
            <a:spLocks noGrp="1"/>
          </p:cNvSpPr>
          <p:nvPr>
            <p:ph type="body" idx="1"/>
          </p:nvPr>
        </p:nvSpPr>
        <p:spPr>
          <a:xfrm>
            <a:off x="4657725" y="4365449"/>
            <a:ext cx="5058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45720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1pPr>
            <a:lvl2pPr marL="914400" lvl="1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2pPr>
            <a:lvl3pPr marL="1371600" lvl="2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3pPr>
            <a:lvl4pPr marL="1828800" lvl="3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4pPr>
            <a:lvl5pPr marL="2286000" lvl="4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5pPr>
            <a:lvl6pPr marL="2743200" lvl="5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6pPr>
            <a:lvl7pPr marL="3200400" lvl="6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7pPr>
            <a:lvl8pPr marL="3657600" lvl="7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8pPr>
            <a:lvl9pPr marL="4114800" lvl="8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p65"/>
          <p:cNvSpPr txBox="1">
            <a:spLocks noGrp="1"/>
          </p:cNvSpPr>
          <p:nvPr>
            <p:ph type="body" idx="2"/>
          </p:nvPr>
        </p:nvSpPr>
        <p:spPr>
          <a:xfrm>
            <a:off x="4634842" y="258394"/>
            <a:ext cx="40398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1pPr>
            <a:lvl2pPr marL="914400" lvl="1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2pPr>
            <a:lvl3pPr marL="1371600" lvl="2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3pPr>
            <a:lvl4pPr marL="1828800" lvl="3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4pPr>
            <a:lvl5pPr marL="2286000" lvl="4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5pPr>
            <a:lvl6pPr marL="2743200" lvl="5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6pPr>
            <a:lvl7pPr marL="3200400" lvl="6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7pPr>
            <a:lvl8pPr marL="3657600" lvl="7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8pPr>
            <a:lvl9pPr marL="4114800" lvl="8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65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ack 2">
  <p:cSld name="TITLE_AND_BODY_14">
    <p:bg>
      <p:bgPr>
        <a:solidFill>
          <a:srgbClr val="000000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6"/>
          <p:cNvSpPr txBox="1">
            <a:spLocks noGrp="1"/>
          </p:cNvSpPr>
          <p:nvPr>
            <p:ph type="body" idx="1"/>
          </p:nvPr>
        </p:nvSpPr>
        <p:spPr>
          <a:xfrm>
            <a:off x="2562225" y="4636911"/>
            <a:ext cx="50580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AA9"/>
              </a:buClr>
              <a:buSzPts val="900"/>
              <a:buFont typeface="Helvetica Neue"/>
              <a:buChar char="•"/>
              <a:defRPr sz="900">
                <a:solidFill>
                  <a:srgbClr val="A6AAA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2pPr>
            <a:lvl3pPr marL="1371600" lvl="2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3pPr>
            <a:lvl4pPr marL="1828800" lvl="3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4pPr>
            <a:lvl5pPr marL="2286000" lvl="4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5pPr>
            <a:lvl6pPr marL="2743200" lvl="5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6pPr>
            <a:lvl7pPr marL="3200400" lvl="6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7pPr>
            <a:lvl8pPr marL="3657600" lvl="7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8pPr>
            <a:lvl9pPr marL="4114800" lvl="8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66"/>
          <p:cNvSpPr txBox="1">
            <a:spLocks noGrp="1"/>
          </p:cNvSpPr>
          <p:nvPr>
            <p:ph type="body" idx="2"/>
          </p:nvPr>
        </p:nvSpPr>
        <p:spPr>
          <a:xfrm>
            <a:off x="2562225" y="323230"/>
            <a:ext cx="50580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Char char="•"/>
              <a:defRPr sz="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2pPr>
            <a:lvl3pPr marL="1371600" lvl="2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3pPr>
            <a:lvl4pPr marL="1828800" lvl="3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4pPr>
            <a:lvl5pPr marL="2286000" lvl="4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5pPr>
            <a:lvl6pPr marL="2743200" lvl="5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6pPr>
            <a:lvl7pPr marL="3200400" lvl="6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7pPr>
            <a:lvl8pPr marL="3657600" lvl="7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8pPr>
            <a:lvl9pPr marL="4114800" lvl="8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p66"/>
          <p:cNvSpPr txBox="1">
            <a:spLocks noGrp="1"/>
          </p:cNvSpPr>
          <p:nvPr>
            <p:ph type="body" idx="3"/>
          </p:nvPr>
        </p:nvSpPr>
        <p:spPr>
          <a:xfrm>
            <a:off x="4657725" y="4636911"/>
            <a:ext cx="50580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AA9"/>
              </a:buClr>
              <a:buSzPts val="900"/>
              <a:buFont typeface="Helvetica Neue"/>
              <a:buChar char="•"/>
              <a:defRPr sz="900">
                <a:solidFill>
                  <a:srgbClr val="A6AAA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2pPr>
            <a:lvl3pPr marL="1371600" lvl="2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3pPr>
            <a:lvl4pPr marL="1828800" lvl="3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4pPr>
            <a:lvl5pPr marL="2286000" lvl="4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5pPr>
            <a:lvl6pPr marL="2743200" lvl="5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6pPr>
            <a:lvl7pPr marL="3200400" lvl="6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7pPr>
            <a:lvl8pPr marL="3657600" lvl="7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8pPr>
            <a:lvl9pPr marL="4114800" lvl="8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66"/>
          <p:cNvSpPr txBox="1">
            <a:spLocks noGrp="1"/>
          </p:cNvSpPr>
          <p:nvPr>
            <p:ph type="body" idx="4"/>
          </p:nvPr>
        </p:nvSpPr>
        <p:spPr>
          <a:xfrm>
            <a:off x="2562225" y="1139205"/>
            <a:ext cx="5058000" cy="18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1pPr>
            <a:lvl2pPr marL="914400" lvl="1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2pPr>
            <a:lvl3pPr marL="1371600" lvl="2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3pPr>
            <a:lvl4pPr marL="1828800" lvl="3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4pPr>
            <a:lvl5pPr marL="2286000" lvl="4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5pPr>
            <a:lvl6pPr marL="2743200" lvl="5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6pPr>
            <a:lvl7pPr marL="3200400" lvl="6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7pPr>
            <a:lvl8pPr marL="3657600" lvl="7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8pPr>
            <a:lvl9pPr marL="4114800" lvl="8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66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, text och innehåll" type="txAndObj">
  <p:cSld name="TEXT_AND_OBJECT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7"/>
          <p:cNvSpPr txBox="1">
            <a:spLocks noGrp="1"/>
          </p:cNvSpPr>
          <p:nvPr>
            <p:ph type="title"/>
          </p:nvPr>
        </p:nvSpPr>
        <p:spPr>
          <a:xfrm>
            <a:off x="323850" y="45244"/>
            <a:ext cx="85155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67"/>
          <p:cNvSpPr txBox="1">
            <a:spLocks noGrp="1"/>
          </p:cNvSpPr>
          <p:nvPr>
            <p:ph type="body" idx="1"/>
          </p:nvPr>
        </p:nvSpPr>
        <p:spPr>
          <a:xfrm>
            <a:off x="369888" y="701279"/>
            <a:ext cx="4157700" cy="38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67"/>
          <p:cNvSpPr txBox="1">
            <a:spLocks noGrp="1"/>
          </p:cNvSpPr>
          <p:nvPr>
            <p:ph type="body" idx="2"/>
          </p:nvPr>
        </p:nvSpPr>
        <p:spPr>
          <a:xfrm>
            <a:off x="4679950" y="701279"/>
            <a:ext cx="4159200" cy="38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6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6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>
  <p:cSld name="Endast rubrik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68"/>
          <p:cNvSpPr txBox="1">
            <a:spLocks noGrp="1"/>
          </p:cNvSpPr>
          <p:nvPr>
            <p:ph type="title"/>
          </p:nvPr>
        </p:nvSpPr>
        <p:spPr>
          <a:xfrm>
            <a:off x="371803" y="231524"/>
            <a:ext cx="3928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6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80" name="Google Shape;280;p6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81" name="Google Shape;281;p6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  <p:sp>
        <p:nvSpPr>
          <p:cNvPr id="282" name="Google Shape;282;p68"/>
          <p:cNvSpPr txBox="1">
            <a:spLocks noGrp="1"/>
          </p:cNvSpPr>
          <p:nvPr>
            <p:ph type="body" idx="1"/>
          </p:nvPr>
        </p:nvSpPr>
        <p:spPr>
          <a:xfrm>
            <a:off x="371803" y="734615"/>
            <a:ext cx="2686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 3">
  <p:cSld name="Rubrik och innehåll_1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9"/>
          <p:cNvSpPr txBox="1">
            <a:spLocks noGrp="1"/>
          </p:cNvSpPr>
          <p:nvPr>
            <p:ph type="title"/>
          </p:nvPr>
        </p:nvSpPr>
        <p:spPr>
          <a:xfrm>
            <a:off x="371803" y="231524"/>
            <a:ext cx="3928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6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86" name="Google Shape;286;p6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87" name="Google Shape;287;p6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  <p:sp>
        <p:nvSpPr>
          <p:cNvPr id="288" name="Google Shape;288;p69"/>
          <p:cNvSpPr txBox="1">
            <a:spLocks noGrp="1"/>
          </p:cNvSpPr>
          <p:nvPr>
            <p:ph type="body" idx="1"/>
          </p:nvPr>
        </p:nvSpPr>
        <p:spPr>
          <a:xfrm>
            <a:off x="371803" y="734615"/>
            <a:ext cx="2686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9" name="Google Shape;289;p69"/>
          <p:cNvSpPr txBox="1">
            <a:spLocks noGrp="1"/>
          </p:cNvSpPr>
          <p:nvPr>
            <p:ph type="body" idx="2"/>
          </p:nvPr>
        </p:nvSpPr>
        <p:spPr>
          <a:xfrm>
            <a:off x="371475" y="1157288"/>
            <a:ext cx="8515500" cy="3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7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19050" tIns="19050" rIns="19050" bIns="1905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92" name="Google Shape;292;p7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19050" tIns="19050" rIns="19050" bIns="190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93" name="Google Shape;293;p7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19050" tIns="19050" rIns="19050" bIns="1905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9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42" Type="http://schemas.openxmlformats.org/officeDocument/2006/relationships/slideLayout" Target="../slideLayouts/slideLayout56.xml"/><Relationship Id="rId47" Type="http://schemas.openxmlformats.org/officeDocument/2006/relationships/slideLayout" Target="../slideLayouts/slideLayout61.xml"/><Relationship Id="rId50" Type="http://schemas.openxmlformats.org/officeDocument/2006/relationships/slideLayout" Target="../slideLayouts/slideLayout64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51.xml"/><Relationship Id="rId40" Type="http://schemas.openxmlformats.org/officeDocument/2006/relationships/slideLayout" Target="../slideLayouts/slideLayout54.xml"/><Relationship Id="rId45" Type="http://schemas.openxmlformats.org/officeDocument/2006/relationships/slideLayout" Target="../slideLayouts/slideLayout59.xml"/><Relationship Id="rId53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58.xml"/><Relationship Id="rId52" Type="http://schemas.openxmlformats.org/officeDocument/2006/relationships/slideLayout" Target="../slideLayouts/slideLayout66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Relationship Id="rId43" Type="http://schemas.openxmlformats.org/officeDocument/2006/relationships/slideLayout" Target="../slideLayouts/slideLayout57.xml"/><Relationship Id="rId48" Type="http://schemas.openxmlformats.org/officeDocument/2006/relationships/slideLayout" Target="../slideLayouts/slideLayout62.xml"/><Relationship Id="rId8" Type="http://schemas.openxmlformats.org/officeDocument/2006/relationships/slideLayout" Target="../slideLayouts/slideLayout22.xml"/><Relationship Id="rId51" Type="http://schemas.openxmlformats.org/officeDocument/2006/relationships/slideLayout" Target="../slideLayouts/slideLayout65.xml"/><Relationship Id="rId3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38" Type="http://schemas.openxmlformats.org/officeDocument/2006/relationships/slideLayout" Target="../slideLayouts/slideLayout52.xml"/><Relationship Id="rId4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34.xml"/><Relationship Id="rId41" Type="http://schemas.openxmlformats.org/officeDocument/2006/relationships/slideLayout" Target="../slideLayouts/slideLayout55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4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633413" y="133350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633413" y="1181100"/>
            <a:ext cx="7877100" cy="3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2" r:id="rId40"/>
    <p:sldLayoutId id="2147483703" r:id="rId41"/>
    <p:sldLayoutId id="2147483704" r:id="rId42"/>
    <p:sldLayoutId id="2147483706" r:id="rId43"/>
    <p:sldLayoutId id="2147483707" r:id="rId44"/>
    <p:sldLayoutId id="2147483708" r:id="rId45"/>
    <p:sldLayoutId id="2147483709" r:id="rId46"/>
    <p:sldLayoutId id="2147483710" r:id="rId47"/>
    <p:sldLayoutId id="2147483711" r:id="rId48"/>
    <p:sldLayoutId id="2147483712" r:id="rId49"/>
    <p:sldLayoutId id="2147483713" r:id="rId50"/>
    <p:sldLayoutId id="2147483714" r:id="rId51"/>
    <p:sldLayoutId id="2147483715" r:id="rId5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9" name="Google Shape;329;p75"/>
          <p:cNvCxnSpPr>
            <a:cxnSpLocks/>
          </p:cNvCxnSpPr>
          <p:nvPr/>
        </p:nvCxnSpPr>
        <p:spPr>
          <a:xfrm>
            <a:off x="5723750" y="2604558"/>
            <a:ext cx="0" cy="1185435"/>
          </a:xfrm>
          <a:prstGeom prst="straightConnector1">
            <a:avLst/>
          </a:prstGeom>
          <a:noFill/>
          <a:ln w="9525" cap="flat" cmpd="sng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0" name="Google Shape;330;p75"/>
          <p:cNvCxnSpPr>
            <a:cxnSpLocks/>
          </p:cNvCxnSpPr>
          <p:nvPr/>
        </p:nvCxnSpPr>
        <p:spPr>
          <a:xfrm>
            <a:off x="3392950" y="2604558"/>
            <a:ext cx="18875" cy="962524"/>
          </a:xfrm>
          <a:prstGeom prst="straightConnector1">
            <a:avLst/>
          </a:prstGeom>
          <a:noFill/>
          <a:ln w="9525" cap="flat" cmpd="sng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1" name="Google Shape;331;p75"/>
          <p:cNvCxnSpPr>
            <a:cxnSpLocks/>
          </p:cNvCxnSpPr>
          <p:nvPr/>
        </p:nvCxnSpPr>
        <p:spPr>
          <a:xfrm>
            <a:off x="1181150" y="2607133"/>
            <a:ext cx="0" cy="1182861"/>
          </a:xfrm>
          <a:prstGeom prst="straightConnector1">
            <a:avLst/>
          </a:prstGeom>
          <a:noFill/>
          <a:ln w="9525" cap="flat" cmpd="sng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2" name="Google Shape;332;p75"/>
          <p:cNvCxnSpPr>
            <a:cxnSpLocks/>
          </p:cNvCxnSpPr>
          <p:nvPr/>
        </p:nvCxnSpPr>
        <p:spPr>
          <a:xfrm>
            <a:off x="7960675" y="2605081"/>
            <a:ext cx="4050" cy="1184912"/>
          </a:xfrm>
          <a:prstGeom prst="straightConnector1">
            <a:avLst/>
          </a:prstGeom>
          <a:noFill/>
          <a:ln w="63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6" name="Google Shape;336;p75"/>
          <p:cNvSpPr/>
          <p:nvPr/>
        </p:nvSpPr>
        <p:spPr>
          <a:xfrm>
            <a:off x="187926" y="3535525"/>
            <a:ext cx="1953600" cy="1601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4000" tIns="54000" rIns="54000" bIns="54000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sv" sz="850" u="sng" dirty="0">
                <a:solidFill>
                  <a:schemeClr val="tx1"/>
                </a:solidFill>
                <a:latin typeface="Calibri Light"/>
                <a:ea typeface="Calibri Light" panose="020F0302020204030204" pitchFamily="34" charset="0"/>
                <a:cs typeface="Calibri Light"/>
                <a:sym typeface="EB Garamond"/>
              </a:rPr>
              <a:t>Verksamheter</a:t>
            </a:r>
            <a:endParaRPr lang="sv" sz="850" u="sng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EB Garamond"/>
            </a:endParaRPr>
          </a:p>
          <a:p>
            <a:pPr marL="171450" lvl="0" indent="-171450" rtl="0">
              <a:spcBef>
                <a:spcPts val="300"/>
              </a:spcBef>
              <a:spcAft>
                <a:spcPts val="0"/>
              </a:spcAft>
              <a:buFontTx/>
              <a:buChar char="-"/>
            </a:pPr>
            <a:r>
              <a:rPr lang="sv" sz="85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EB Garamond"/>
              </a:rPr>
              <a:t>Hillelförlaget &amp; Biblioteken</a:t>
            </a:r>
          </a:p>
          <a:p>
            <a:pPr marL="171450" lvl="0" indent="-171450" rtl="0">
              <a:spcBef>
                <a:spcPts val="300"/>
              </a:spcBef>
              <a:spcAft>
                <a:spcPts val="0"/>
              </a:spcAft>
              <a:buFontTx/>
              <a:buChar char="-"/>
            </a:pPr>
            <a:r>
              <a:rPr lang="sv" sz="85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EB Garamond"/>
              </a:rPr>
              <a:t>Glämsta</a:t>
            </a:r>
          </a:p>
          <a:p>
            <a:pPr marL="171450" lvl="0" indent="-171450" rtl="0">
              <a:spcBef>
                <a:spcPts val="300"/>
              </a:spcBef>
              <a:spcAft>
                <a:spcPts val="0"/>
              </a:spcAft>
              <a:buFontTx/>
              <a:buChar char="-"/>
            </a:pPr>
            <a:r>
              <a:rPr lang="sv" sz="85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EB Garamond"/>
              </a:rPr>
              <a:t>Ungdoms-verksamhet</a:t>
            </a:r>
          </a:p>
          <a:p>
            <a:pPr marL="171450" lvl="0" indent="-171450" rtl="0">
              <a:spcBef>
                <a:spcPts val="300"/>
              </a:spcBef>
              <a:spcAft>
                <a:spcPts val="0"/>
              </a:spcAft>
              <a:buFontTx/>
              <a:buChar char="-"/>
            </a:pPr>
            <a:r>
              <a:rPr lang="sv" sz="85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EB Garamond"/>
              </a:rPr>
              <a:t>Kulturprogram</a:t>
            </a:r>
          </a:p>
          <a:p>
            <a:pPr marL="171450" lvl="0" indent="-171450" rtl="0">
              <a:spcBef>
                <a:spcPts val="300"/>
              </a:spcBef>
              <a:spcAft>
                <a:spcPts val="0"/>
              </a:spcAft>
              <a:buFontTx/>
              <a:buChar char="-"/>
            </a:pPr>
            <a:r>
              <a:rPr lang="sv" sz="85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EB Garamond"/>
              </a:rPr>
              <a:t>Utbildning</a:t>
            </a:r>
          </a:p>
          <a:p>
            <a:pPr marL="171450" lvl="0" indent="-171450" rtl="0">
              <a:spcBef>
                <a:spcPts val="300"/>
              </a:spcBef>
              <a:spcAft>
                <a:spcPts val="0"/>
              </a:spcAft>
              <a:buFontTx/>
              <a:buChar char="-"/>
            </a:pPr>
            <a:r>
              <a:rPr lang="sv" sz="85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EB Garamond"/>
              </a:rPr>
              <a:t>Engagemang &amp; medlem-sansvarig</a:t>
            </a:r>
          </a:p>
          <a:p>
            <a:pPr marL="0" lvl="0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850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1" name="Google Shape;351;p75"/>
          <p:cNvSpPr/>
          <p:nvPr/>
        </p:nvSpPr>
        <p:spPr>
          <a:xfrm>
            <a:off x="188650" y="2770927"/>
            <a:ext cx="1980900" cy="619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4000" tIns="54000" rIns="54000" bIns="540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sv" sz="10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EB Garamond"/>
              </a:rPr>
              <a:t>Chef Judisk identitet och Samhörighet</a:t>
            </a:r>
          </a:p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sv" sz="1000" i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EB Garamond"/>
              </a:rPr>
              <a:t>Szilvi Somlai</a:t>
            </a:r>
            <a:endParaRPr sz="1000" i="1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EB Garamond"/>
            </a:endParaRPr>
          </a:p>
        </p:txBody>
      </p:sp>
      <p:sp>
        <p:nvSpPr>
          <p:cNvPr id="352" name="Google Shape;352;p75"/>
          <p:cNvSpPr/>
          <p:nvPr/>
        </p:nvSpPr>
        <p:spPr>
          <a:xfrm>
            <a:off x="2421375" y="2772896"/>
            <a:ext cx="1980900" cy="619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4000" tIns="54000" rIns="54000" bIns="54000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sv" sz="10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EB Garamond"/>
              </a:rPr>
              <a:t>Chef Säkerhet</a:t>
            </a: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sv" sz="1000" i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EB Garamond"/>
              </a:rPr>
              <a:t>Jonathan Jawitz</a:t>
            </a:r>
            <a:br>
              <a:rPr lang="sv" sz="1000" i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EB Garamond"/>
              </a:rPr>
            </a:br>
            <a:r>
              <a:rPr lang="sv" sz="1000" i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EB Garamond"/>
              </a:rPr>
              <a:t>Eget bolag JSS AB</a:t>
            </a:r>
            <a:endParaRPr sz="1000" i="1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EB Garamond"/>
            </a:endParaRPr>
          </a:p>
        </p:txBody>
      </p:sp>
      <p:sp>
        <p:nvSpPr>
          <p:cNvPr id="353" name="Google Shape;353;p75"/>
          <p:cNvSpPr/>
          <p:nvPr/>
        </p:nvSpPr>
        <p:spPr>
          <a:xfrm>
            <a:off x="3434395" y="1829911"/>
            <a:ext cx="2256236" cy="5504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54000" tIns="54000" rIns="54000" bIns="54000" anchor="ctr" anchorCtr="0">
            <a:noAutofit/>
          </a:bodyPr>
          <a:lstStyle/>
          <a:p>
            <a:pPr marL="0" lvl="0" indent="0" algn="ctr" rtl="0">
              <a:spcAft>
                <a:spcPts val="0"/>
              </a:spcAft>
              <a:buNone/>
            </a:pPr>
            <a:r>
              <a:rPr lang="sv" sz="10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EB Garamond"/>
              </a:rPr>
              <a:t>Generalsekreterare och chef för staben</a:t>
            </a:r>
          </a:p>
          <a:p>
            <a:pPr marL="0" lvl="0" indent="0" algn="ctr" rtl="0">
              <a:spcAft>
                <a:spcPts val="0"/>
              </a:spcAft>
              <a:buNone/>
            </a:pPr>
            <a:r>
              <a:rPr lang="sv" sz="1000" i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EB Garamond"/>
              </a:rPr>
              <a:t>Hanna Halpern</a:t>
            </a:r>
            <a:endParaRPr sz="1000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EB Garamond"/>
            </a:endParaRPr>
          </a:p>
        </p:txBody>
      </p:sp>
      <p:sp>
        <p:nvSpPr>
          <p:cNvPr id="334" name="Google Shape;334;p75"/>
          <p:cNvSpPr/>
          <p:nvPr/>
        </p:nvSpPr>
        <p:spPr>
          <a:xfrm>
            <a:off x="738589" y="2058510"/>
            <a:ext cx="1215926" cy="421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54000" tIns="54000" rIns="54000" bIns="540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sv" sz="85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EB Garamond"/>
              </a:rPr>
              <a:t>Kommunikations</a:t>
            </a:r>
            <a:r>
              <a:rPr lang="sv-SE" sz="85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EB Garamond"/>
              </a:rPr>
              <a:t>a</a:t>
            </a:r>
            <a:r>
              <a:rPr lang="sv" sz="85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EB Garamond"/>
              </a:rPr>
              <a:t>nsvarig</a:t>
            </a:r>
          </a:p>
          <a:p>
            <a:pPr marL="0" lvl="0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sv" sz="850" i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EB Garamond"/>
              </a:rPr>
              <a:t>Jessica Lewin</a:t>
            </a:r>
            <a:endParaRPr sz="850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EB Garamond"/>
            </a:endParaRPr>
          </a:p>
        </p:txBody>
      </p:sp>
      <p:sp>
        <p:nvSpPr>
          <p:cNvPr id="354" name="Google Shape;354;p75"/>
          <p:cNvSpPr/>
          <p:nvPr/>
        </p:nvSpPr>
        <p:spPr>
          <a:xfrm>
            <a:off x="4737500" y="2768420"/>
            <a:ext cx="1980900" cy="619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4000" tIns="54000" rIns="54000" bIns="540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sv" sz="10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EB Garamond"/>
              </a:rPr>
              <a:t>Vice GS , chef Ekonomi och Admin</a:t>
            </a:r>
          </a:p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sv" sz="1000" i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EB Garamond"/>
              </a:rPr>
              <a:t>Martin Axi</a:t>
            </a:r>
            <a:endParaRPr sz="1000" i="1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EB Garamond"/>
            </a:endParaRPr>
          </a:p>
        </p:txBody>
      </p:sp>
      <p:sp>
        <p:nvSpPr>
          <p:cNvPr id="356" name="Google Shape;356;p75"/>
          <p:cNvSpPr/>
          <p:nvPr/>
        </p:nvSpPr>
        <p:spPr>
          <a:xfrm>
            <a:off x="4737500" y="3535571"/>
            <a:ext cx="1948702" cy="1605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4000" tIns="54000" rIns="54000" bIns="54000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sv" sz="850" u="sng" dirty="0">
                <a:solidFill>
                  <a:schemeClr val="tx1"/>
                </a:solidFill>
                <a:latin typeface="Calibri Light"/>
                <a:ea typeface="Calibri Light" panose="020F0302020204030204" pitchFamily="34" charset="0"/>
                <a:cs typeface="Calibri Light"/>
                <a:sym typeface="EB Garamond"/>
              </a:rPr>
              <a:t>Verksamheter</a:t>
            </a:r>
            <a:endParaRPr lang="sv" sz="850" u="sng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EB Garamond"/>
            </a:endParaRPr>
          </a:p>
          <a:p>
            <a:pPr marL="171450" lvl="0" indent="-171450" rtl="0">
              <a:spcBef>
                <a:spcPts val="300"/>
              </a:spcBef>
              <a:spcAft>
                <a:spcPts val="0"/>
              </a:spcAft>
              <a:buFontTx/>
              <a:buChar char="-"/>
            </a:pPr>
            <a:r>
              <a:rPr lang="sv" sz="85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EB Garamond"/>
              </a:rPr>
              <a:t>Fastighets- förvaltning</a:t>
            </a:r>
          </a:p>
          <a:p>
            <a:pPr marL="171450" indent="-171450">
              <a:spcBef>
                <a:spcPts val="300"/>
              </a:spcBef>
              <a:buFontTx/>
              <a:buChar char="-"/>
            </a:pPr>
            <a:r>
              <a:rPr lang="sv-SE" sz="85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EB Garamond"/>
              </a:rPr>
              <a:t>Kontor, it &amp; uthyrning</a:t>
            </a:r>
          </a:p>
          <a:p>
            <a:pPr marL="171450" indent="-171450">
              <a:spcBef>
                <a:spcPts val="300"/>
              </a:spcBef>
              <a:buFontTx/>
              <a:buChar char="-"/>
            </a:pPr>
            <a:r>
              <a:rPr lang="sv-SE" sz="85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EB Garamond"/>
              </a:rPr>
              <a:t>Vaktmästare W3</a:t>
            </a:r>
          </a:p>
          <a:p>
            <a:pPr marL="171450" indent="-171450">
              <a:spcBef>
                <a:spcPts val="300"/>
              </a:spcBef>
              <a:buFontTx/>
              <a:buChar char="-"/>
            </a:pPr>
            <a:r>
              <a:rPr lang="sv-SE" sz="85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EB Garamond"/>
              </a:rPr>
              <a:t>Digital utveckling</a:t>
            </a:r>
          </a:p>
          <a:p>
            <a:pPr marL="171450" indent="-171450">
              <a:spcBef>
                <a:spcPts val="300"/>
              </a:spcBef>
              <a:buFontTx/>
              <a:buChar char="-"/>
            </a:pPr>
            <a:r>
              <a:rPr lang="sv-SE" sz="85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EB Garamond"/>
              </a:rPr>
              <a:t>Ekonomi- &amp; medlemsadministration </a:t>
            </a:r>
          </a:p>
          <a:p>
            <a:pPr marL="171450" indent="-171450">
              <a:spcBef>
                <a:spcPts val="300"/>
              </a:spcBef>
              <a:buFontTx/>
              <a:buChar char="-"/>
            </a:pPr>
            <a:r>
              <a:rPr lang="sv-SE" sz="85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EB Garamond"/>
              </a:rPr>
              <a:t>Vaktmästare Glämsta</a:t>
            </a:r>
          </a:p>
          <a:p>
            <a:pPr marL="171450" indent="-171450">
              <a:spcBef>
                <a:spcPts val="300"/>
              </a:spcBef>
              <a:buFontTx/>
              <a:buChar char="-"/>
            </a:pPr>
            <a:r>
              <a:rPr lang="sv-SE" sz="850" dirty="0">
                <a:solidFill>
                  <a:schemeClr val="tx1"/>
                </a:solidFill>
                <a:latin typeface="Calibri Light"/>
                <a:ea typeface="Calibri Light" panose="020F0302020204030204" pitchFamily="34" charset="0"/>
                <a:cs typeface="Calibri Light"/>
                <a:sym typeface="EB Garamond"/>
              </a:rPr>
              <a:t>Begravning &amp; begravningsplatser</a:t>
            </a:r>
            <a:endParaRPr sz="850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EB Garamond"/>
            </a:endParaRPr>
          </a:p>
        </p:txBody>
      </p:sp>
      <p:sp>
        <p:nvSpPr>
          <p:cNvPr id="363" name="Google Shape;363;p75"/>
          <p:cNvSpPr/>
          <p:nvPr/>
        </p:nvSpPr>
        <p:spPr>
          <a:xfrm>
            <a:off x="6975175" y="2770927"/>
            <a:ext cx="1980900" cy="61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4000" tIns="54000" rIns="54000" bIns="540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sv" sz="10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EB Garamond"/>
              </a:rPr>
              <a:t>Chef Religiöst och Socialt arbete</a:t>
            </a:r>
          </a:p>
          <a:p>
            <a:pPr marL="0" lvl="0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sv" sz="1000" i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EB Garamond"/>
              </a:rPr>
              <a:t>Bengt Mosesson</a:t>
            </a:r>
            <a:endParaRPr sz="1000" i="1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EB Garamond"/>
            </a:endParaRPr>
          </a:p>
        </p:txBody>
      </p:sp>
      <p:sp>
        <p:nvSpPr>
          <p:cNvPr id="364" name="Google Shape;364;p75"/>
          <p:cNvSpPr/>
          <p:nvPr/>
        </p:nvSpPr>
        <p:spPr>
          <a:xfrm>
            <a:off x="6975174" y="3538400"/>
            <a:ext cx="1980900" cy="16051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4000" tIns="54000" rIns="54000" bIns="54000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sv" sz="850" u="sng" dirty="0">
                <a:solidFill>
                  <a:schemeClr val="tx1"/>
                </a:solidFill>
                <a:latin typeface="Calibri Light"/>
                <a:ea typeface="Calibri Light" panose="020F0302020204030204" pitchFamily="34" charset="0"/>
                <a:cs typeface="Calibri Light"/>
                <a:sym typeface="EB Garamond"/>
              </a:rPr>
              <a:t>Verksamheter</a:t>
            </a:r>
            <a:endParaRPr lang="sv" sz="850" u="sng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EB Garamond"/>
            </a:endParaRPr>
          </a:p>
          <a:p>
            <a:pPr marL="171450" indent="-171450">
              <a:spcBef>
                <a:spcPts val="300"/>
              </a:spcBef>
              <a:buFontTx/>
              <a:buChar char="-"/>
            </a:pPr>
            <a:r>
              <a:rPr lang="sv-SE" sz="85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EB Garamond"/>
              </a:rPr>
              <a:t>Masorti</a:t>
            </a:r>
            <a:r>
              <a:rPr lang="sv-SE" sz="85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EB Garamond"/>
              </a:rPr>
              <a:t> Rabbin</a:t>
            </a:r>
          </a:p>
          <a:p>
            <a:pPr marL="171450" indent="-171450">
              <a:spcBef>
                <a:spcPts val="300"/>
              </a:spcBef>
              <a:buFontTx/>
              <a:buChar char="-"/>
            </a:pPr>
            <a:r>
              <a:rPr lang="sv-SE" sz="85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EB Garamond"/>
              </a:rPr>
              <a:t>Traditionell Rabbin</a:t>
            </a:r>
          </a:p>
          <a:p>
            <a:pPr marL="171450" indent="-171450">
              <a:spcBef>
                <a:spcPts val="300"/>
              </a:spcBef>
              <a:buFontTx/>
              <a:buChar char="-"/>
            </a:pPr>
            <a:r>
              <a:rPr lang="sv" sz="85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EB Garamond"/>
              </a:rPr>
              <a:t>Progressiv Rabbin</a:t>
            </a:r>
            <a:endParaRPr lang="sv-SE" sz="850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EB Garamond"/>
            </a:endParaRPr>
          </a:p>
          <a:p>
            <a:pPr marL="171450" lvl="0" indent="-171450" rtl="0">
              <a:spcBef>
                <a:spcPts val="300"/>
              </a:spcBef>
              <a:spcAft>
                <a:spcPts val="0"/>
              </a:spcAft>
              <a:buFontTx/>
              <a:buChar char="-"/>
            </a:pPr>
            <a:r>
              <a:rPr lang="sv" sz="85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EB Garamond"/>
              </a:rPr>
              <a:t>Rabbinassistenter: Masorti samt traditionell</a:t>
            </a:r>
          </a:p>
          <a:p>
            <a:pPr marL="171450" indent="-171450">
              <a:spcBef>
                <a:spcPts val="300"/>
              </a:spcBef>
              <a:buFontTx/>
              <a:buChar char="-"/>
            </a:pPr>
            <a:r>
              <a:rPr lang="sv-SE" sz="85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EB Garamond"/>
              </a:rPr>
              <a:t>Traditionell  </a:t>
            </a:r>
            <a:r>
              <a:rPr lang="sv-SE" sz="85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EB Garamond"/>
              </a:rPr>
              <a:t>Rabbinessa</a:t>
            </a:r>
            <a:endParaRPr lang="sv-SE" sz="850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EB Garamond"/>
            </a:endParaRPr>
          </a:p>
          <a:p>
            <a:pPr marL="171450" indent="-171450">
              <a:spcBef>
                <a:spcPts val="300"/>
              </a:spcBef>
              <a:buFontTx/>
              <a:buChar char="-"/>
            </a:pPr>
            <a:r>
              <a:rPr lang="sv" sz="85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EB Garamond"/>
              </a:rPr>
              <a:t>Kantor</a:t>
            </a:r>
            <a:endParaRPr lang="sv-SE" sz="850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EB Garamond"/>
            </a:endParaRPr>
          </a:p>
          <a:p>
            <a:pPr marL="171450" lvl="0" indent="-171450" rtl="0">
              <a:spcBef>
                <a:spcPts val="300"/>
              </a:spcBef>
              <a:spcAft>
                <a:spcPts val="0"/>
              </a:spcAft>
              <a:buFontTx/>
              <a:buChar char="-"/>
            </a:pPr>
            <a:r>
              <a:rPr lang="sv" sz="85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EB Garamond"/>
              </a:rPr>
              <a:t>Socialt arbete samt Hemstöd</a:t>
            </a:r>
            <a:endParaRPr sz="850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EB Garamond"/>
            </a:endParaRPr>
          </a:p>
        </p:txBody>
      </p:sp>
      <p:cxnSp>
        <p:nvCxnSpPr>
          <p:cNvPr id="372" name="Google Shape;372;p75"/>
          <p:cNvCxnSpPr/>
          <p:nvPr/>
        </p:nvCxnSpPr>
        <p:spPr>
          <a:xfrm>
            <a:off x="1178725" y="2604983"/>
            <a:ext cx="6786000" cy="0"/>
          </a:xfrm>
          <a:prstGeom prst="straightConnector1">
            <a:avLst/>
          </a:prstGeom>
          <a:noFill/>
          <a:ln w="9525" cap="flat" cmpd="sng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3" name="Google Shape;373;p75"/>
          <p:cNvCxnSpPr>
            <a:cxnSpLocks/>
          </p:cNvCxnSpPr>
          <p:nvPr/>
        </p:nvCxnSpPr>
        <p:spPr>
          <a:xfrm>
            <a:off x="4572000" y="2380406"/>
            <a:ext cx="4050" cy="224152"/>
          </a:xfrm>
          <a:prstGeom prst="straightConnector1">
            <a:avLst/>
          </a:prstGeom>
          <a:noFill/>
          <a:ln w="9525" cap="flat" cmpd="sng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4" name="Google Shape;374;p75"/>
          <p:cNvCxnSpPr>
            <a:cxnSpLocks/>
          </p:cNvCxnSpPr>
          <p:nvPr/>
        </p:nvCxnSpPr>
        <p:spPr>
          <a:xfrm>
            <a:off x="5690631" y="1962132"/>
            <a:ext cx="646675" cy="3978"/>
          </a:xfrm>
          <a:prstGeom prst="straightConnector1">
            <a:avLst/>
          </a:prstGeom>
          <a:noFill/>
          <a:ln w="9525" cap="flat" cmpd="sng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8" name="Google Shape;378;p75"/>
          <p:cNvCxnSpPr>
            <a:cxnSpLocks/>
          </p:cNvCxnSpPr>
          <p:nvPr/>
        </p:nvCxnSpPr>
        <p:spPr>
          <a:xfrm>
            <a:off x="1118450" y="5543421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9" name="Google Shape;379;p75"/>
          <p:cNvCxnSpPr>
            <a:cxnSpLocks/>
          </p:cNvCxnSpPr>
          <p:nvPr/>
        </p:nvCxnSpPr>
        <p:spPr>
          <a:xfrm>
            <a:off x="1118450" y="5543421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8" name="Google Shape;388;p75"/>
          <p:cNvCxnSpPr>
            <a:cxnSpLocks/>
          </p:cNvCxnSpPr>
          <p:nvPr/>
        </p:nvCxnSpPr>
        <p:spPr>
          <a:xfrm>
            <a:off x="5762200" y="4536194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3" name="Google Shape;393;p75"/>
          <p:cNvCxnSpPr>
            <a:cxnSpLocks/>
          </p:cNvCxnSpPr>
          <p:nvPr/>
        </p:nvCxnSpPr>
        <p:spPr>
          <a:xfrm>
            <a:off x="2473808" y="1966110"/>
            <a:ext cx="0" cy="92400"/>
          </a:xfrm>
          <a:prstGeom prst="straightConnector1">
            <a:avLst/>
          </a:prstGeom>
          <a:noFill/>
          <a:ln w="9525" cap="flat" cmpd="sng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4" name="Google Shape;394;p75"/>
          <p:cNvSpPr/>
          <p:nvPr/>
        </p:nvSpPr>
        <p:spPr>
          <a:xfrm>
            <a:off x="2114282" y="2063121"/>
            <a:ext cx="1139534" cy="421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54000" tIns="54000" rIns="54000" bIns="540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sv" sz="8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EB Garamond"/>
              </a:rPr>
              <a:t>Politisk Påverkansansvarig</a:t>
            </a:r>
          </a:p>
          <a:p>
            <a:pPr marL="0" lvl="0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sv" sz="800" i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EB Garamond"/>
              </a:rPr>
              <a:t>Charlotte Manderman</a:t>
            </a:r>
            <a:endParaRPr sz="800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EB Garamond"/>
            </a:endParaRPr>
          </a:p>
        </p:txBody>
      </p:sp>
      <p:sp>
        <p:nvSpPr>
          <p:cNvPr id="395" name="Google Shape;395;p75"/>
          <p:cNvSpPr/>
          <p:nvPr/>
        </p:nvSpPr>
        <p:spPr>
          <a:xfrm>
            <a:off x="5910368" y="2058510"/>
            <a:ext cx="932700" cy="4212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4000" tIns="54000" rIns="54000" bIns="540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sv" sz="85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EB Garamond"/>
              </a:rPr>
              <a:t>Stabssekreterare </a:t>
            </a:r>
            <a:r>
              <a:rPr lang="sv" sz="850" i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EB Garamond"/>
              </a:rPr>
              <a:t>Carina Rehnström</a:t>
            </a:r>
            <a:endParaRPr sz="850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EB Garamond"/>
            </a:endParaRPr>
          </a:p>
        </p:txBody>
      </p:sp>
      <p:cxnSp>
        <p:nvCxnSpPr>
          <p:cNvPr id="396" name="Google Shape;396;p75"/>
          <p:cNvCxnSpPr>
            <a:cxnSpLocks/>
          </p:cNvCxnSpPr>
          <p:nvPr/>
        </p:nvCxnSpPr>
        <p:spPr>
          <a:xfrm>
            <a:off x="1346552" y="1952247"/>
            <a:ext cx="2087843" cy="0"/>
          </a:xfrm>
          <a:prstGeom prst="straightConnector1">
            <a:avLst/>
          </a:prstGeom>
          <a:noFill/>
          <a:ln w="9525" cap="flat" cmpd="sng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393;p75">
            <a:extLst>
              <a:ext uri="{FF2B5EF4-FFF2-40B4-BE49-F238E27FC236}">
                <a16:creationId xmlns:a16="http://schemas.microsoft.com/office/drawing/2014/main" id="{4C4CE100-0423-8D2C-D8FA-7F365451EC35}"/>
              </a:ext>
            </a:extLst>
          </p:cNvPr>
          <p:cNvCxnSpPr>
            <a:cxnSpLocks/>
          </p:cNvCxnSpPr>
          <p:nvPr/>
        </p:nvCxnSpPr>
        <p:spPr>
          <a:xfrm>
            <a:off x="1339784" y="1954395"/>
            <a:ext cx="0" cy="92400"/>
          </a:xfrm>
          <a:prstGeom prst="straightConnector1">
            <a:avLst/>
          </a:prstGeom>
          <a:noFill/>
          <a:ln w="9525" cap="flat" cmpd="sng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Rak koppling 27">
            <a:extLst>
              <a:ext uri="{FF2B5EF4-FFF2-40B4-BE49-F238E27FC236}">
                <a16:creationId xmlns:a16="http://schemas.microsoft.com/office/drawing/2014/main" id="{22F1B1B2-0387-F548-B1F2-DBDAE2435076}"/>
              </a:ext>
            </a:extLst>
          </p:cNvPr>
          <p:cNvCxnSpPr>
            <a:cxnSpLocks/>
          </p:cNvCxnSpPr>
          <p:nvPr/>
        </p:nvCxnSpPr>
        <p:spPr>
          <a:xfrm>
            <a:off x="6337306" y="1972338"/>
            <a:ext cx="0" cy="86172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Rak koppling 31">
            <a:extLst>
              <a:ext uri="{FF2B5EF4-FFF2-40B4-BE49-F238E27FC236}">
                <a16:creationId xmlns:a16="http://schemas.microsoft.com/office/drawing/2014/main" id="{5322780C-C25F-339C-6D96-E4AAA717B5F4}"/>
              </a:ext>
            </a:extLst>
          </p:cNvPr>
          <p:cNvCxnSpPr>
            <a:cxnSpLocks/>
            <a:stCxn id="353" idx="0"/>
          </p:cNvCxnSpPr>
          <p:nvPr/>
        </p:nvCxnSpPr>
        <p:spPr>
          <a:xfrm flipH="1" flipV="1">
            <a:off x="4557932" y="1725644"/>
            <a:ext cx="4581" cy="10426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Google Shape;395;p75">
            <a:extLst>
              <a:ext uri="{FF2B5EF4-FFF2-40B4-BE49-F238E27FC236}">
                <a16:creationId xmlns:a16="http://schemas.microsoft.com/office/drawing/2014/main" id="{171ACE53-7084-B6F3-43B2-F7ACA88F5F70}"/>
              </a:ext>
            </a:extLst>
          </p:cNvPr>
          <p:cNvSpPr/>
          <p:nvPr/>
        </p:nvSpPr>
        <p:spPr>
          <a:xfrm>
            <a:off x="3402571" y="1301204"/>
            <a:ext cx="2330547" cy="421200"/>
          </a:xfrm>
          <a:prstGeom prst="rect">
            <a:avLst/>
          </a:prstGeom>
          <a:noFill/>
          <a:ln w="285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4000" tIns="54000" rIns="54000" bIns="540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sv" sz="1000" dirty="0">
                <a:solidFill>
                  <a:schemeClr val="tx1"/>
                </a:solidFill>
                <a:latin typeface="Calibri Light"/>
                <a:ea typeface="Calibri Light" panose="020F0302020204030204" pitchFamily="34" charset="0"/>
                <a:cs typeface="Calibri Light"/>
                <a:sym typeface="EB Garamond"/>
              </a:rPr>
              <a:t>Judiska Församlingen i Stockholm styrelse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sv" sz="10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EB Garamond"/>
              </a:rPr>
              <a:t>Ordförande Lena Posner-Körösi</a:t>
            </a:r>
            <a:endParaRPr sz="1000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EB Garamond"/>
            </a:endParaRPr>
          </a:p>
        </p:txBody>
      </p:sp>
      <p:sp>
        <p:nvSpPr>
          <p:cNvPr id="35" name="Google Shape;395;p75">
            <a:extLst>
              <a:ext uri="{FF2B5EF4-FFF2-40B4-BE49-F238E27FC236}">
                <a16:creationId xmlns:a16="http://schemas.microsoft.com/office/drawing/2014/main" id="{3F9F7F8F-FF44-C0AA-B55C-1C449A7D8D99}"/>
              </a:ext>
            </a:extLst>
          </p:cNvPr>
          <p:cNvSpPr/>
          <p:nvPr/>
        </p:nvSpPr>
        <p:spPr>
          <a:xfrm>
            <a:off x="3334048" y="754910"/>
            <a:ext cx="2482947" cy="421200"/>
          </a:xfrm>
          <a:prstGeom prst="rect">
            <a:avLst/>
          </a:prstGeom>
          <a:noFill/>
          <a:ln w="285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4000" tIns="54000" rIns="54000" bIns="540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sv" sz="10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EB Garamond"/>
              </a:rPr>
              <a:t>Judiska Församlingen i Stockholm Fullmäktige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sv" sz="10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EB Garamond"/>
              </a:rPr>
              <a:t>Ordförande Henrik Salamon</a:t>
            </a:r>
            <a:endParaRPr sz="1000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EB Garamond"/>
            </a:endParaRPr>
          </a:p>
        </p:txBody>
      </p:sp>
      <p:cxnSp>
        <p:nvCxnSpPr>
          <p:cNvPr id="36" name="Rak koppling 35">
            <a:extLst>
              <a:ext uri="{FF2B5EF4-FFF2-40B4-BE49-F238E27FC236}">
                <a16:creationId xmlns:a16="http://schemas.microsoft.com/office/drawing/2014/main" id="{5E570D2C-E83B-CA35-05DB-A4C58D912603}"/>
              </a:ext>
            </a:extLst>
          </p:cNvPr>
          <p:cNvCxnSpPr/>
          <p:nvPr/>
        </p:nvCxnSpPr>
        <p:spPr>
          <a:xfrm flipV="1">
            <a:off x="4569660" y="1188740"/>
            <a:ext cx="0" cy="10426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Google Shape;395;p75">
            <a:extLst>
              <a:ext uri="{FF2B5EF4-FFF2-40B4-BE49-F238E27FC236}">
                <a16:creationId xmlns:a16="http://schemas.microsoft.com/office/drawing/2014/main" id="{66F0A7D8-F365-0105-9AB9-6A21EE4248B4}"/>
              </a:ext>
            </a:extLst>
          </p:cNvPr>
          <p:cNvSpPr/>
          <p:nvPr/>
        </p:nvSpPr>
        <p:spPr>
          <a:xfrm>
            <a:off x="2813536" y="210956"/>
            <a:ext cx="3509890" cy="421200"/>
          </a:xfrm>
          <a:prstGeom prst="rect">
            <a:avLst/>
          </a:prstGeom>
          <a:noFill/>
          <a:ln w="285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4000" tIns="54000" rIns="54000" bIns="540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sv" sz="1200" b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EB Garamond"/>
              </a:rPr>
              <a:t>Medlemmar Judiska Församlingen i Stockholm</a:t>
            </a:r>
          </a:p>
        </p:txBody>
      </p:sp>
      <p:cxnSp>
        <p:nvCxnSpPr>
          <p:cNvPr id="44" name="Rak koppling 43">
            <a:extLst>
              <a:ext uri="{FF2B5EF4-FFF2-40B4-BE49-F238E27FC236}">
                <a16:creationId xmlns:a16="http://schemas.microsoft.com/office/drawing/2014/main" id="{1F0E4AA2-FB6F-DA31-B3C0-2D4809E467DA}"/>
              </a:ext>
            </a:extLst>
          </p:cNvPr>
          <p:cNvCxnSpPr/>
          <p:nvPr/>
        </p:nvCxnSpPr>
        <p:spPr>
          <a:xfrm flipV="1">
            <a:off x="4574346" y="644788"/>
            <a:ext cx="0" cy="10426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Google Shape;344;p75">
            <a:extLst>
              <a:ext uri="{FF2B5EF4-FFF2-40B4-BE49-F238E27FC236}">
                <a16:creationId xmlns:a16="http://schemas.microsoft.com/office/drawing/2014/main" id="{38549B9B-8CB2-37CD-F3C2-5023E09A3AC4}"/>
              </a:ext>
            </a:extLst>
          </p:cNvPr>
          <p:cNvSpPr/>
          <p:nvPr/>
        </p:nvSpPr>
        <p:spPr>
          <a:xfrm>
            <a:off x="2421375" y="3538945"/>
            <a:ext cx="1980899" cy="16017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4000" tIns="54000" rIns="54000" bIns="54000" anchor="ctr" anchorCtr="0">
            <a:no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endParaRPr sz="850" dirty="0">
              <a:solidFill>
                <a:schemeClr val="l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EB 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104298-71f0-44ad-a630-d88d76160868">
      <Terms xmlns="http://schemas.microsoft.com/office/infopath/2007/PartnerControls"/>
    </lcf76f155ced4ddcb4097134ff3c332f>
    <_Flow_SignoffStatus xmlns="07104298-71f0-44ad-a630-d88d76160868" xsi:nil="true"/>
    <TaxCatchAll xmlns="260a796a-42eb-434d-8023-bee8cbafddcd" xsi:nil="true"/>
    <SharedWithUsers xmlns="260a796a-42eb-434d-8023-bee8cbafddcd">
      <UserInfo>
        <DisplayName>Gill Vardy</DisplayName>
        <AccountId>12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23423BDA9E6F4DB31D5DAC4EF5B44E" ma:contentTypeVersion="17" ma:contentTypeDescription="Create a new document." ma:contentTypeScope="" ma:versionID="7806f74738f6dcc8715dbafb49a7ae7c">
  <xsd:schema xmlns:xsd="http://www.w3.org/2001/XMLSchema" xmlns:xs="http://www.w3.org/2001/XMLSchema" xmlns:p="http://schemas.microsoft.com/office/2006/metadata/properties" xmlns:ns2="07104298-71f0-44ad-a630-d88d76160868" xmlns:ns3="260a796a-42eb-434d-8023-bee8cbafddcd" targetNamespace="http://schemas.microsoft.com/office/2006/metadata/properties" ma:root="true" ma:fieldsID="6960fdc3aa25c6a01841acc2247db2df" ns2:_="" ns3:_="">
    <xsd:import namespace="07104298-71f0-44ad-a630-d88d76160868"/>
    <xsd:import namespace="260a796a-42eb-434d-8023-bee8cbafdd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04298-71f0-44ad-a630-d88d761608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7" nillable="true" ma:displayName="Sign-off status" ma:internalName="Sign_x002d_off_x0020_status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4137146-f9c3-4c2d-90fa-fd069e69bc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0a796a-42eb-434d-8023-bee8cbafddc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69bffd6-f0a4-47d4-99ec-8facabf97e50}" ma:internalName="TaxCatchAll" ma:showField="CatchAllData" ma:web="260a796a-42eb-434d-8023-bee8cbafdd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3BA359-D34D-45D5-BDD0-410D280B16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8E745D-061B-4CD7-817B-C4B28B3C8BD1}">
  <ds:schemaRefs>
    <ds:schemaRef ds:uri="07104298-71f0-44ad-a630-d88d76160868"/>
    <ds:schemaRef ds:uri="http://purl.org/dc/dcmitype/"/>
    <ds:schemaRef ds:uri="http://purl.org/dc/terms/"/>
    <ds:schemaRef ds:uri="http://schemas.microsoft.com/office/2006/documentManagement/types"/>
    <ds:schemaRef ds:uri="260a796a-42eb-434d-8023-bee8cbafddcd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3963287-A831-46D3-80A5-8B1E624B4D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104298-71f0-44ad-a630-d88d76160868"/>
    <ds:schemaRef ds:uri="260a796a-42eb-434d-8023-bee8cbafdd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121</Words>
  <Application>Microsoft Office PowerPoint</Application>
  <PresentationFormat>On-screen Show (16:9)</PresentationFormat>
  <Paragraphs>44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Simple Light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Jonathan Jawitz</dc:creator>
  <cp:lastModifiedBy>Carina Rehnström</cp:lastModifiedBy>
  <cp:revision>16</cp:revision>
  <cp:lastPrinted>2022-12-05T18:13:29Z</cp:lastPrinted>
  <dcterms:modified xsi:type="dcterms:W3CDTF">2022-12-13T14:34:50Z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0x0101007C23423BDA9E6F4DB31D5DAC4EF5B44E</vt:lpwstr>
  </property>
</Properties>
</file>